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81" r:id="rId5"/>
    <p:sldId id="262" r:id="rId6"/>
    <p:sldId id="264" r:id="rId7"/>
    <p:sldId id="266" r:id="rId8"/>
    <p:sldId id="257" r:id="rId9"/>
    <p:sldId id="258" r:id="rId10"/>
    <p:sldId id="265" r:id="rId11"/>
    <p:sldId id="270" r:id="rId12"/>
    <p:sldId id="256" r:id="rId13"/>
    <p:sldId id="272" r:id="rId14"/>
    <p:sldId id="274" r:id="rId15"/>
    <p:sldId id="278" r:id="rId16"/>
    <p:sldId id="269" r:id="rId17"/>
    <p:sldId id="267" r:id="rId18"/>
    <p:sldId id="268" r:id="rId19"/>
    <p:sldId id="273" r:id="rId20"/>
    <p:sldId id="277" r:id="rId21"/>
    <p:sldId id="279" r:id="rId22"/>
    <p:sldId id="275" r:id="rId23"/>
    <p:sldId id="285" r:id="rId24"/>
    <p:sldId id="283" r:id="rId25"/>
    <p:sldId id="282" r:id="rId26"/>
    <p:sldId id="286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/>
    <p:restoredTop sz="94690"/>
  </p:normalViewPr>
  <p:slideViewPr>
    <p:cSldViewPr snapToGrid="0" snapToObjects="1">
      <p:cViewPr varScale="1">
        <p:scale>
          <a:sx n="99" d="100"/>
          <a:sy n="99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849F6-0BE7-DC46-A507-6EF224EFE87C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60D169-25B5-4B4B-A815-F629365B1453}">
      <dgm:prSet phldrT="[Text]" custT="1"/>
      <dgm:spPr/>
      <dgm:t>
        <a:bodyPr/>
        <a:lstStyle/>
        <a:p>
          <a:r>
            <a:rPr lang="en-US" sz="2200" b="1" dirty="0"/>
            <a:t>1.</a:t>
          </a:r>
        </a:p>
        <a:p>
          <a:r>
            <a:rPr lang="en-US" sz="2200" b="1" dirty="0"/>
            <a:t>Documentation</a:t>
          </a:r>
        </a:p>
      </dgm:t>
    </dgm:pt>
    <dgm:pt modelId="{60F52986-5B4F-7847-9BFE-28346089E799}" type="parTrans" cxnId="{F0020C97-F5F6-6341-9245-835E39E1C32C}">
      <dgm:prSet/>
      <dgm:spPr/>
      <dgm:t>
        <a:bodyPr/>
        <a:lstStyle/>
        <a:p>
          <a:endParaRPr lang="en-US"/>
        </a:p>
      </dgm:t>
    </dgm:pt>
    <dgm:pt modelId="{83AA16D3-EB8D-2F4E-B904-287788D995FE}" type="sibTrans" cxnId="{F0020C97-F5F6-6341-9245-835E39E1C32C}">
      <dgm:prSet/>
      <dgm:spPr/>
      <dgm:t>
        <a:bodyPr/>
        <a:lstStyle/>
        <a:p>
          <a:endParaRPr lang="en-US"/>
        </a:p>
      </dgm:t>
    </dgm:pt>
    <dgm:pt modelId="{A3401597-5EF4-7245-BC57-31B241E08060}">
      <dgm:prSet phldrT="[Text]" custT="1"/>
      <dgm:spPr/>
      <dgm:t>
        <a:bodyPr/>
        <a:lstStyle/>
        <a:p>
          <a:r>
            <a:rPr lang="en-US" sz="1800" dirty="0"/>
            <a:t>Complete final version of the outcomes</a:t>
          </a:r>
        </a:p>
      </dgm:t>
    </dgm:pt>
    <dgm:pt modelId="{598B2BAF-DDE4-C84C-9651-4A543D59ED6B}" type="parTrans" cxnId="{25B8F47B-A8FC-1B40-A8C8-CEF17554D5A5}">
      <dgm:prSet/>
      <dgm:spPr/>
      <dgm:t>
        <a:bodyPr/>
        <a:lstStyle/>
        <a:p>
          <a:endParaRPr lang="en-US"/>
        </a:p>
      </dgm:t>
    </dgm:pt>
    <dgm:pt modelId="{22EB4925-5A23-6347-8AC7-826FB6BA11FD}" type="sibTrans" cxnId="{25B8F47B-A8FC-1B40-A8C8-CEF17554D5A5}">
      <dgm:prSet/>
      <dgm:spPr/>
      <dgm:t>
        <a:bodyPr/>
        <a:lstStyle/>
        <a:p>
          <a:endParaRPr lang="en-US"/>
        </a:p>
      </dgm:t>
    </dgm:pt>
    <dgm:pt modelId="{5C85064F-F45E-B843-87EE-43C971777D3C}">
      <dgm:prSet phldrT="[Text]" custT="1"/>
      <dgm:spPr/>
      <dgm:t>
        <a:bodyPr/>
        <a:lstStyle/>
        <a:p>
          <a:r>
            <a:rPr lang="en-US" sz="1800" dirty="0"/>
            <a:t>Check the indicators, act if needed</a:t>
          </a:r>
        </a:p>
      </dgm:t>
    </dgm:pt>
    <dgm:pt modelId="{FF5842D6-D0B4-E546-9459-5BCFE960596D}" type="parTrans" cxnId="{0A47C6A6-5381-AD4B-8966-4159BB787F24}">
      <dgm:prSet/>
      <dgm:spPr/>
      <dgm:t>
        <a:bodyPr/>
        <a:lstStyle/>
        <a:p>
          <a:endParaRPr lang="en-US"/>
        </a:p>
      </dgm:t>
    </dgm:pt>
    <dgm:pt modelId="{4BC1E899-51C8-4645-A083-D7A6AC242310}" type="sibTrans" cxnId="{0A47C6A6-5381-AD4B-8966-4159BB787F24}">
      <dgm:prSet/>
      <dgm:spPr/>
      <dgm:t>
        <a:bodyPr/>
        <a:lstStyle/>
        <a:p>
          <a:endParaRPr lang="en-US"/>
        </a:p>
      </dgm:t>
    </dgm:pt>
    <dgm:pt modelId="{DE714701-AF34-A940-8B4B-6580F60A4C61}">
      <dgm:prSet phldrT="[Text]" custT="1"/>
      <dgm:spPr/>
      <dgm:t>
        <a:bodyPr/>
        <a:lstStyle/>
        <a:p>
          <a:r>
            <a:rPr lang="en-US" sz="2200" b="1" dirty="0"/>
            <a:t>3.</a:t>
          </a:r>
        </a:p>
        <a:p>
          <a:r>
            <a:rPr lang="en-US" sz="2200" b="1" dirty="0"/>
            <a:t>Summary</a:t>
          </a:r>
        </a:p>
      </dgm:t>
    </dgm:pt>
    <dgm:pt modelId="{0E6E6F22-57F3-A04C-94D8-85DCF63454FA}" type="parTrans" cxnId="{872A3F7B-B8B3-3E46-911B-79D24F58D777}">
      <dgm:prSet/>
      <dgm:spPr/>
      <dgm:t>
        <a:bodyPr/>
        <a:lstStyle/>
        <a:p>
          <a:endParaRPr lang="en-US"/>
        </a:p>
      </dgm:t>
    </dgm:pt>
    <dgm:pt modelId="{8468C5F6-8AC0-064D-833D-40CA642833C2}" type="sibTrans" cxnId="{872A3F7B-B8B3-3E46-911B-79D24F58D777}">
      <dgm:prSet/>
      <dgm:spPr/>
      <dgm:t>
        <a:bodyPr/>
        <a:lstStyle/>
        <a:p>
          <a:endParaRPr lang="en-US"/>
        </a:p>
      </dgm:t>
    </dgm:pt>
    <dgm:pt modelId="{C06C00F7-5E03-BD4A-85A5-7C546FA59EE2}">
      <dgm:prSet phldrT="[Text]" custT="1"/>
      <dgm:spPr/>
      <dgm:t>
        <a:bodyPr/>
        <a:lstStyle/>
        <a:p>
          <a:r>
            <a:rPr lang="en-US" sz="1800" dirty="0"/>
            <a:t>Max 2 pages summary-EN</a:t>
          </a:r>
        </a:p>
      </dgm:t>
    </dgm:pt>
    <dgm:pt modelId="{01B88C8E-6FD6-BD4F-B027-7EB8E63CCBEE}" type="parTrans" cxnId="{7F0B997F-B250-5A4F-9CC9-DB1EAC6F6508}">
      <dgm:prSet/>
      <dgm:spPr/>
      <dgm:t>
        <a:bodyPr/>
        <a:lstStyle/>
        <a:p>
          <a:endParaRPr lang="en-US"/>
        </a:p>
      </dgm:t>
    </dgm:pt>
    <dgm:pt modelId="{8C4BF4D9-8988-BD48-B5C8-BE24093D036D}" type="sibTrans" cxnId="{7F0B997F-B250-5A4F-9CC9-DB1EAC6F6508}">
      <dgm:prSet/>
      <dgm:spPr/>
      <dgm:t>
        <a:bodyPr/>
        <a:lstStyle/>
        <a:p>
          <a:endParaRPr lang="en-US"/>
        </a:p>
      </dgm:t>
    </dgm:pt>
    <dgm:pt modelId="{126470B3-00FB-F74C-9F3F-570FE6429892}">
      <dgm:prSet phldrT="[Text]" custT="1"/>
      <dgm:spPr/>
      <dgm:t>
        <a:bodyPr/>
        <a:lstStyle/>
        <a:p>
          <a:r>
            <a:rPr lang="en-US" sz="1800" dirty="0"/>
            <a:t>Newsletters - EN</a:t>
          </a:r>
        </a:p>
      </dgm:t>
    </dgm:pt>
    <dgm:pt modelId="{E593C8AA-4BB8-C14B-AF33-C7A23E2B3BE8}" type="parTrans" cxnId="{5B1FD1C4-BA6C-9640-82DB-B54A99A49FED}">
      <dgm:prSet/>
      <dgm:spPr/>
      <dgm:t>
        <a:bodyPr/>
        <a:lstStyle/>
        <a:p>
          <a:endParaRPr lang="en-US"/>
        </a:p>
      </dgm:t>
    </dgm:pt>
    <dgm:pt modelId="{33D7AE0E-799E-3547-B1F4-03310641AB1D}" type="sibTrans" cxnId="{5B1FD1C4-BA6C-9640-82DB-B54A99A49FED}">
      <dgm:prSet/>
      <dgm:spPr/>
      <dgm:t>
        <a:bodyPr/>
        <a:lstStyle/>
        <a:p>
          <a:endParaRPr lang="en-US"/>
        </a:p>
      </dgm:t>
    </dgm:pt>
    <dgm:pt modelId="{A444F27B-BB31-6647-8986-989F980F9764}">
      <dgm:prSet phldrT="[Text]" custT="1"/>
      <dgm:spPr/>
      <dgm:t>
        <a:bodyPr/>
        <a:lstStyle/>
        <a:p>
          <a:r>
            <a:rPr lang="en-US" sz="2200" b="1" dirty="0"/>
            <a:t>2.</a:t>
          </a:r>
        </a:p>
        <a:p>
          <a:r>
            <a:rPr lang="en-US" sz="2200" b="1" dirty="0"/>
            <a:t>QM process</a:t>
          </a:r>
        </a:p>
      </dgm:t>
    </dgm:pt>
    <dgm:pt modelId="{BA6938D0-70FA-0748-ACE4-1F5E4D858A97}" type="parTrans" cxnId="{7192C98D-7727-CC49-85CA-FC0A2AE500A1}">
      <dgm:prSet/>
      <dgm:spPr/>
      <dgm:t>
        <a:bodyPr/>
        <a:lstStyle/>
        <a:p>
          <a:endParaRPr lang="en-US"/>
        </a:p>
      </dgm:t>
    </dgm:pt>
    <dgm:pt modelId="{E3D124F0-9D72-9949-916E-17FEF3F2D950}" type="sibTrans" cxnId="{7192C98D-7727-CC49-85CA-FC0A2AE500A1}">
      <dgm:prSet/>
      <dgm:spPr/>
      <dgm:t>
        <a:bodyPr/>
        <a:lstStyle/>
        <a:p>
          <a:endParaRPr lang="en-US"/>
        </a:p>
      </dgm:t>
    </dgm:pt>
    <dgm:pt modelId="{1003823B-2BA2-B743-9D20-B292E0EED2B6}">
      <dgm:prSet phldrT="[Text]" custT="1"/>
      <dgm:spPr/>
      <dgm:t>
        <a:bodyPr/>
        <a:lstStyle/>
        <a:p>
          <a:r>
            <a:rPr lang="en-US" sz="1800" dirty="0"/>
            <a:t>Online evaluation questionnaire </a:t>
          </a:r>
        </a:p>
      </dgm:t>
    </dgm:pt>
    <dgm:pt modelId="{C9601C63-6E63-7044-BEAB-4FE31342AAE3}" type="parTrans" cxnId="{6F84DE5F-2EAD-8449-97C3-A5CB0490F2C6}">
      <dgm:prSet/>
      <dgm:spPr/>
      <dgm:t>
        <a:bodyPr/>
        <a:lstStyle/>
        <a:p>
          <a:endParaRPr lang="en-US"/>
        </a:p>
      </dgm:t>
    </dgm:pt>
    <dgm:pt modelId="{1EC4FF65-C38E-014A-AC8F-BD2C2120BF3D}" type="sibTrans" cxnId="{6F84DE5F-2EAD-8449-97C3-A5CB0490F2C6}">
      <dgm:prSet/>
      <dgm:spPr/>
      <dgm:t>
        <a:bodyPr/>
        <a:lstStyle/>
        <a:p>
          <a:endParaRPr lang="en-US"/>
        </a:p>
      </dgm:t>
    </dgm:pt>
    <dgm:pt modelId="{4B65139E-B6FD-8A41-9952-BF235A620E9C}">
      <dgm:prSet phldrT="[Text]" custT="1"/>
      <dgm:spPr/>
      <dgm:t>
        <a:bodyPr/>
        <a:lstStyle/>
        <a:p>
          <a:r>
            <a:rPr lang="en-US" sz="1800" dirty="0"/>
            <a:t>Evaluation report-QM manager</a:t>
          </a:r>
        </a:p>
      </dgm:t>
    </dgm:pt>
    <dgm:pt modelId="{D82E58EB-853E-6B4C-931A-9CD4EB37DAEB}" type="parTrans" cxnId="{CB2784AB-25A6-2447-AD3F-AE520323BAD5}">
      <dgm:prSet/>
      <dgm:spPr/>
      <dgm:t>
        <a:bodyPr/>
        <a:lstStyle/>
        <a:p>
          <a:endParaRPr lang="en-US"/>
        </a:p>
      </dgm:t>
    </dgm:pt>
    <dgm:pt modelId="{3D49BC94-313B-8D47-B86A-6C61A5B1D903}" type="sibTrans" cxnId="{CB2784AB-25A6-2447-AD3F-AE520323BAD5}">
      <dgm:prSet/>
      <dgm:spPr/>
      <dgm:t>
        <a:bodyPr/>
        <a:lstStyle/>
        <a:p>
          <a:endParaRPr lang="en-US"/>
        </a:p>
      </dgm:t>
    </dgm:pt>
    <dgm:pt modelId="{8BAB48D7-AC33-3A49-A043-7616845C8EBB}">
      <dgm:prSet phldrT="[Text]" custT="1"/>
      <dgm:spPr/>
      <dgm:t>
        <a:bodyPr/>
        <a:lstStyle/>
        <a:p>
          <a:r>
            <a:rPr lang="en-US" sz="2200" b="1" dirty="0"/>
            <a:t>4.</a:t>
          </a:r>
        </a:p>
        <a:p>
          <a:r>
            <a:rPr lang="en-US" sz="2200" b="1" dirty="0"/>
            <a:t>Dissemination</a:t>
          </a:r>
        </a:p>
      </dgm:t>
    </dgm:pt>
    <dgm:pt modelId="{12EEA618-5469-1F46-A875-5A01343E6DFA}" type="parTrans" cxnId="{1CA4FFBB-3929-244D-952B-B401D44E1F16}">
      <dgm:prSet/>
      <dgm:spPr/>
      <dgm:t>
        <a:bodyPr/>
        <a:lstStyle/>
        <a:p>
          <a:endParaRPr lang="en-US"/>
        </a:p>
      </dgm:t>
    </dgm:pt>
    <dgm:pt modelId="{4EB82CBD-0E20-074B-9864-23E88872431A}" type="sibTrans" cxnId="{1CA4FFBB-3929-244D-952B-B401D44E1F16}">
      <dgm:prSet/>
      <dgm:spPr/>
      <dgm:t>
        <a:bodyPr/>
        <a:lstStyle/>
        <a:p>
          <a:endParaRPr lang="en-US"/>
        </a:p>
      </dgm:t>
    </dgm:pt>
    <dgm:pt modelId="{586EA634-9C84-CB4D-939D-0B4DC1EBED49}">
      <dgm:prSet phldrT="[Text]" custT="1"/>
      <dgm:spPr/>
      <dgm:t>
        <a:bodyPr/>
        <a:lstStyle/>
        <a:p>
          <a:r>
            <a:rPr lang="en-US" sz="1800" dirty="0" err="1"/>
            <a:t>Pulblication</a:t>
          </a:r>
          <a:r>
            <a:rPr lang="en-US" sz="1800" dirty="0"/>
            <a:t> on the</a:t>
          </a:r>
          <a:br>
            <a:rPr lang="en-US" sz="1800" dirty="0"/>
          </a:br>
          <a:r>
            <a:rPr lang="en-US" sz="1800" dirty="0"/>
            <a:t> website</a:t>
          </a:r>
        </a:p>
      </dgm:t>
    </dgm:pt>
    <dgm:pt modelId="{2D655714-D984-344C-975E-0C56E710DCA2}" type="parTrans" cxnId="{7EF86FAA-9A37-B14A-9B88-834CCB532CE0}">
      <dgm:prSet/>
      <dgm:spPr/>
      <dgm:t>
        <a:bodyPr/>
        <a:lstStyle/>
        <a:p>
          <a:endParaRPr lang="en-US"/>
        </a:p>
      </dgm:t>
    </dgm:pt>
    <dgm:pt modelId="{DF4DC4EC-9E40-0747-9CBE-19DE2A8C7F98}" type="sibTrans" cxnId="{7EF86FAA-9A37-B14A-9B88-834CCB532CE0}">
      <dgm:prSet/>
      <dgm:spPr/>
      <dgm:t>
        <a:bodyPr/>
        <a:lstStyle/>
        <a:p>
          <a:endParaRPr lang="en-US"/>
        </a:p>
      </dgm:t>
    </dgm:pt>
    <dgm:pt modelId="{9891CBB3-08A3-574F-95EF-5C8B91569283}">
      <dgm:prSet phldrT="[Text]" custT="1"/>
      <dgm:spPr/>
      <dgm:t>
        <a:bodyPr/>
        <a:lstStyle/>
        <a:p>
          <a:r>
            <a:rPr lang="en-US" sz="1800" dirty="0"/>
            <a:t>FB, </a:t>
          </a:r>
          <a:r>
            <a:rPr lang="en-US" sz="1800" dirty="0" err="1"/>
            <a:t>Slideshare</a:t>
          </a:r>
          <a:r>
            <a:rPr lang="en-US" sz="1800" dirty="0"/>
            <a:t>, etc.</a:t>
          </a:r>
        </a:p>
      </dgm:t>
    </dgm:pt>
    <dgm:pt modelId="{3BAD390F-27C3-CC48-9221-951C38CEE81A}" type="parTrans" cxnId="{CAFA303B-F87F-6140-B4D0-1A1F19B851F9}">
      <dgm:prSet/>
      <dgm:spPr/>
      <dgm:t>
        <a:bodyPr/>
        <a:lstStyle/>
        <a:p>
          <a:endParaRPr lang="en-US"/>
        </a:p>
      </dgm:t>
    </dgm:pt>
    <dgm:pt modelId="{CCE6900A-BFCC-344D-8037-CF1CC40CF187}" type="sibTrans" cxnId="{CAFA303B-F87F-6140-B4D0-1A1F19B851F9}">
      <dgm:prSet/>
      <dgm:spPr/>
      <dgm:t>
        <a:bodyPr/>
        <a:lstStyle/>
        <a:p>
          <a:endParaRPr lang="en-US"/>
        </a:p>
      </dgm:t>
    </dgm:pt>
    <dgm:pt modelId="{DABC7D15-6D41-9240-AB37-41C1B29F9B46}">
      <dgm:prSet phldrT="[Text]" custT="1"/>
      <dgm:spPr/>
      <dgm:t>
        <a:bodyPr/>
        <a:lstStyle/>
        <a:p>
          <a:r>
            <a:rPr lang="en-US" sz="1800" dirty="0"/>
            <a:t>Evaluation-partners</a:t>
          </a:r>
        </a:p>
      </dgm:t>
    </dgm:pt>
    <dgm:pt modelId="{E9225795-E26D-594B-9394-4846FF92A8AE}" type="parTrans" cxnId="{114A9811-C6E9-7443-9507-99284057B90A}">
      <dgm:prSet/>
      <dgm:spPr/>
      <dgm:t>
        <a:bodyPr/>
        <a:lstStyle/>
        <a:p>
          <a:endParaRPr lang="en-US"/>
        </a:p>
      </dgm:t>
    </dgm:pt>
    <dgm:pt modelId="{6ED8C051-2A9A-1149-9625-7CD93BE542CE}" type="sibTrans" cxnId="{114A9811-C6E9-7443-9507-99284057B90A}">
      <dgm:prSet/>
      <dgm:spPr/>
      <dgm:t>
        <a:bodyPr/>
        <a:lstStyle/>
        <a:p>
          <a:endParaRPr lang="en-US"/>
        </a:p>
      </dgm:t>
    </dgm:pt>
    <dgm:pt modelId="{76924D5D-D092-8946-A904-E5A2860017B1}">
      <dgm:prSet phldrT="[Text]" custT="1"/>
      <dgm:spPr/>
      <dgm:t>
        <a:bodyPr/>
        <a:lstStyle/>
        <a:p>
          <a:r>
            <a:rPr lang="en-US" sz="1800" dirty="0"/>
            <a:t>Translation - Partners!</a:t>
          </a:r>
        </a:p>
      </dgm:t>
    </dgm:pt>
    <dgm:pt modelId="{06F12D0A-6144-1849-BE60-E7EF4D59FC95}" type="parTrans" cxnId="{8EB7DAA6-1E24-9E46-9D24-69F198CBA216}">
      <dgm:prSet/>
      <dgm:spPr/>
      <dgm:t>
        <a:bodyPr/>
        <a:lstStyle/>
        <a:p>
          <a:endParaRPr lang="en-US"/>
        </a:p>
      </dgm:t>
    </dgm:pt>
    <dgm:pt modelId="{4E7C1F89-52AE-0C46-B0CD-58CADF1308E0}" type="sibTrans" cxnId="{8EB7DAA6-1E24-9E46-9D24-69F198CBA216}">
      <dgm:prSet/>
      <dgm:spPr/>
      <dgm:t>
        <a:bodyPr/>
        <a:lstStyle/>
        <a:p>
          <a:endParaRPr lang="en-US"/>
        </a:p>
      </dgm:t>
    </dgm:pt>
    <dgm:pt modelId="{097FA04B-1B86-9E42-8CDA-0E33E6FEC3B4}" type="pres">
      <dgm:prSet presAssocID="{94E849F6-0BE7-DC46-A507-6EF224EFE87C}" presName="rootnode" presStyleCnt="0">
        <dgm:presLayoutVars>
          <dgm:chMax/>
          <dgm:chPref/>
          <dgm:dir/>
          <dgm:animLvl val="lvl"/>
        </dgm:presLayoutVars>
      </dgm:prSet>
      <dgm:spPr/>
    </dgm:pt>
    <dgm:pt modelId="{45F1D212-9BF6-3640-AA92-FC61B58D601E}" type="pres">
      <dgm:prSet presAssocID="{7160D169-25B5-4B4B-A815-F629365B1453}" presName="composite" presStyleCnt="0"/>
      <dgm:spPr/>
    </dgm:pt>
    <dgm:pt modelId="{D9B47677-CE71-B54D-AB73-211C4A6F9554}" type="pres">
      <dgm:prSet presAssocID="{7160D169-25B5-4B4B-A815-F629365B1453}" presName="bentUpArrow1" presStyleLbl="alignImgPlace1" presStyleIdx="0" presStyleCnt="3"/>
      <dgm:spPr/>
    </dgm:pt>
    <dgm:pt modelId="{3F2CEE1F-9FE8-3643-B3C4-EED9BF094DE4}" type="pres">
      <dgm:prSet presAssocID="{7160D169-25B5-4B4B-A815-F629365B1453}" presName="ParentText" presStyleLbl="node1" presStyleIdx="0" presStyleCnt="4" custScaleX="123495">
        <dgm:presLayoutVars>
          <dgm:chMax val="1"/>
          <dgm:chPref val="1"/>
          <dgm:bulletEnabled val="1"/>
        </dgm:presLayoutVars>
      </dgm:prSet>
      <dgm:spPr/>
    </dgm:pt>
    <dgm:pt modelId="{033FC835-B204-5346-B15A-31A0C08CBC43}" type="pres">
      <dgm:prSet presAssocID="{7160D169-25B5-4B4B-A815-F629365B1453}" presName="ChildText" presStyleLbl="revTx" presStyleIdx="0" presStyleCnt="4" custScaleX="219423" custLinFactNeighborX="72746" custLinFactNeighborY="-1199">
        <dgm:presLayoutVars>
          <dgm:chMax val="0"/>
          <dgm:chPref val="0"/>
          <dgm:bulletEnabled val="1"/>
        </dgm:presLayoutVars>
      </dgm:prSet>
      <dgm:spPr/>
    </dgm:pt>
    <dgm:pt modelId="{9597C624-1425-C643-AF08-6D98F5A31DF2}" type="pres">
      <dgm:prSet presAssocID="{83AA16D3-EB8D-2F4E-B904-287788D995FE}" presName="sibTrans" presStyleCnt="0"/>
      <dgm:spPr/>
    </dgm:pt>
    <dgm:pt modelId="{5FFB1265-6E7D-1C4E-AA9D-5848BC86ED26}" type="pres">
      <dgm:prSet presAssocID="{A444F27B-BB31-6647-8986-989F980F9764}" presName="composite" presStyleCnt="0"/>
      <dgm:spPr/>
    </dgm:pt>
    <dgm:pt modelId="{6CD0824A-9E87-F04E-80C1-BD85164D68A2}" type="pres">
      <dgm:prSet presAssocID="{A444F27B-BB31-6647-8986-989F980F9764}" presName="bentUpArrow1" presStyleLbl="alignImgPlace1" presStyleIdx="1" presStyleCnt="3"/>
      <dgm:spPr/>
    </dgm:pt>
    <dgm:pt modelId="{E1A990D7-9F90-0744-944B-7AFE347822B2}" type="pres">
      <dgm:prSet presAssocID="{A444F27B-BB31-6647-8986-989F980F9764}" presName="ParentText" presStyleLbl="node1" presStyleIdx="1" presStyleCnt="4" custScaleX="123495">
        <dgm:presLayoutVars>
          <dgm:chMax val="1"/>
          <dgm:chPref val="1"/>
          <dgm:bulletEnabled val="1"/>
        </dgm:presLayoutVars>
      </dgm:prSet>
      <dgm:spPr/>
    </dgm:pt>
    <dgm:pt modelId="{1171AD3D-5D00-9640-88B7-065266062A1D}" type="pres">
      <dgm:prSet presAssocID="{A444F27B-BB31-6647-8986-989F980F9764}" presName="ChildText" presStyleLbl="revTx" presStyleIdx="1" presStyleCnt="4" custScaleX="219423" custLinFactNeighborX="72746" custLinFactNeighborY="-1199">
        <dgm:presLayoutVars>
          <dgm:chMax val="0"/>
          <dgm:chPref val="0"/>
          <dgm:bulletEnabled val="1"/>
        </dgm:presLayoutVars>
      </dgm:prSet>
      <dgm:spPr/>
    </dgm:pt>
    <dgm:pt modelId="{0F1FEBB1-BC0E-7246-9EEA-F5FAC25923E1}" type="pres">
      <dgm:prSet presAssocID="{E3D124F0-9D72-9949-916E-17FEF3F2D950}" presName="sibTrans" presStyleCnt="0"/>
      <dgm:spPr/>
    </dgm:pt>
    <dgm:pt modelId="{C3E51730-EBB2-5847-A84D-AFE2CBD4BAA2}" type="pres">
      <dgm:prSet presAssocID="{DE714701-AF34-A940-8B4B-6580F60A4C61}" presName="composite" presStyleCnt="0"/>
      <dgm:spPr/>
    </dgm:pt>
    <dgm:pt modelId="{47348532-F2BB-2249-B2A6-5900C1D3DDF5}" type="pres">
      <dgm:prSet presAssocID="{DE714701-AF34-A940-8B4B-6580F60A4C61}" presName="bentUpArrow1" presStyleLbl="alignImgPlace1" presStyleIdx="2" presStyleCnt="3"/>
      <dgm:spPr/>
    </dgm:pt>
    <dgm:pt modelId="{1C528E75-EEDA-CD4A-AC62-B7AD337D13BD}" type="pres">
      <dgm:prSet presAssocID="{DE714701-AF34-A940-8B4B-6580F60A4C61}" presName="ParentText" presStyleLbl="node1" presStyleIdx="2" presStyleCnt="4" custScaleX="123495">
        <dgm:presLayoutVars>
          <dgm:chMax val="1"/>
          <dgm:chPref val="1"/>
          <dgm:bulletEnabled val="1"/>
        </dgm:presLayoutVars>
      </dgm:prSet>
      <dgm:spPr/>
    </dgm:pt>
    <dgm:pt modelId="{C9BA6ABC-6EC1-5D48-9616-3CEADA9C2FAA}" type="pres">
      <dgm:prSet presAssocID="{DE714701-AF34-A940-8B4B-6580F60A4C61}" presName="ChildText" presStyleLbl="revTx" presStyleIdx="2" presStyleCnt="4" custScaleX="219423" custLinFactNeighborX="72746" custLinFactNeighborY="-1199">
        <dgm:presLayoutVars>
          <dgm:chMax val="0"/>
          <dgm:chPref val="0"/>
          <dgm:bulletEnabled val="1"/>
        </dgm:presLayoutVars>
      </dgm:prSet>
      <dgm:spPr/>
    </dgm:pt>
    <dgm:pt modelId="{4BC65E5E-0F91-334B-A321-7A756F92A118}" type="pres">
      <dgm:prSet presAssocID="{8468C5F6-8AC0-064D-833D-40CA642833C2}" presName="sibTrans" presStyleCnt="0"/>
      <dgm:spPr/>
    </dgm:pt>
    <dgm:pt modelId="{D0D3AA54-A583-C34E-ADA2-281E7FBC4180}" type="pres">
      <dgm:prSet presAssocID="{8BAB48D7-AC33-3A49-A043-7616845C8EBB}" presName="composite" presStyleCnt="0"/>
      <dgm:spPr/>
    </dgm:pt>
    <dgm:pt modelId="{DC1F7986-9D0C-DA4B-9FC9-94ACB2D04A8D}" type="pres">
      <dgm:prSet presAssocID="{8BAB48D7-AC33-3A49-A043-7616845C8EBB}" presName="ParentText" presStyleLbl="node1" presStyleIdx="3" presStyleCnt="4" custScaleX="123495" custLinFactNeighborX="-19676">
        <dgm:presLayoutVars>
          <dgm:chMax val="1"/>
          <dgm:chPref val="1"/>
          <dgm:bulletEnabled val="1"/>
        </dgm:presLayoutVars>
      </dgm:prSet>
      <dgm:spPr/>
    </dgm:pt>
    <dgm:pt modelId="{83782B0A-D1CE-AE44-80F7-A3228D5856BE}" type="pres">
      <dgm:prSet presAssocID="{8BAB48D7-AC33-3A49-A043-7616845C8EBB}" presName="FinalChildText" presStyleLbl="revTx" presStyleIdx="3" presStyleCnt="4" custScaleX="163983" custLinFactNeighborX="21634" custLinFactNeighborY="-7195">
        <dgm:presLayoutVars>
          <dgm:chMax val="0"/>
          <dgm:chPref val="0"/>
          <dgm:bulletEnabled val="1"/>
        </dgm:presLayoutVars>
      </dgm:prSet>
      <dgm:spPr/>
    </dgm:pt>
  </dgm:ptLst>
  <dgm:cxnLst>
    <dgm:cxn modelId="{114A9811-C6E9-7443-9507-99284057B90A}" srcId="{A444F27B-BB31-6647-8986-989F980F9764}" destId="{DABC7D15-6D41-9240-AB37-41C1B29F9B46}" srcOrd="1" destOrd="0" parTransId="{E9225795-E26D-594B-9394-4846FF92A8AE}" sibTransId="{6ED8C051-2A9A-1149-9625-7CD93BE542CE}"/>
    <dgm:cxn modelId="{2235AC11-4DD1-EA42-9CEC-CFAFA4AC7573}" type="presOf" srcId="{C06C00F7-5E03-BD4A-85A5-7C546FA59EE2}" destId="{C9BA6ABC-6EC1-5D48-9616-3CEADA9C2FAA}" srcOrd="0" destOrd="0" presId="urn:microsoft.com/office/officeart/2005/8/layout/StepDownProcess"/>
    <dgm:cxn modelId="{058DDE15-3D39-3D41-A48F-239EA5DAEA18}" type="presOf" srcId="{9891CBB3-08A3-574F-95EF-5C8B91569283}" destId="{83782B0A-D1CE-AE44-80F7-A3228D5856BE}" srcOrd="0" destOrd="1" presId="urn:microsoft.com/office/officeart/2005/8/layout/StepDownProcess"/>
    <dgm:cxn modelId="{1EA07129-9D0B-E647-BDFC-E74819C526FD}" type="presOf" srcId="{7160D169-25B5-4B4B-A815-F629365B1453}" destId="{3F2CEE1F-9FE8-3643-B3C4-EED9BF094DE4}" srcOrd="0" destOrd="0" presId="urn:microsoft.com/office/officeart/2005/8/layout/StepDownProcess"/>
    <dgm:cxn modelId="{EE632E30-5E12-AA46-99D1-0DA07C819663}" type="presOf" srcId="{586EA634-9C84-CB4D-939D-0B4DC1EBED49}" destId="{83782B0A-D1CE-AE44-80F7-A3228D5856BE}" srcOrd="0" destOrd="0" presId="urn:microsoft.com/office/officeart/2005/8/layout/StepDownProcess"/>
    <dgm:cxn modelId="{CAFA303B-F87F-6140-B4D0-1A1F19B851F9}" srcId="{8BAB48D7-AC33-3A49-A043-7616845C8EBB}" destId="{9891CBB3-08A3-574F-95EF-5C8B91569283}" srcOrd="1" destOrd="0" parTransId="{3BAD390F-27C3-CC48-9221-951C38CEE81A}" sibTransId="{CCE6900A-BFCC-344D-8037-CF1CC40CF187}"/>
    <dgm:cxn modelId="{6F84DE5F-2EAD-8449-97C3-A5CB0490F2C6}" srcId="{A444F27B-BB31-6647-8986-989F980F9764}" destId="{1003823B-2BA2-B743-9D20-B292E0EED2B6}" srcOrd="0" destOrd="0" parTransId="{C9601C63-6E63-7044-BEAB-4FE31342AAE3}" sibTransId="{1EC4FF65-C38E-014A-AC8F-BD2C2120BF3D}"/>
    <dgm:cxn modelId="{16BE1174-FD16-6442-BA65-50DF8E34D894}" type="presOf" srcId="{1003823B-2BA2-B743-9D20-B292E0EED2B6}" destId="{1171AD3D-5D00-9640-88B7-065266062A1D}" srcOrd="0" destOrd="0" presId="urn:microsoft.com/office/officeart/2005/8/layout/StepDownProcess"/>
    <dgm:cxn modelId="{4B602E7B-846F-F242-90E2-A58FDA5420B3}" type="presOf" srcId="{DABC7D15-6D41-9240-AB37-41C1B29F9B46}" destId="{1171AD3D-5D00-9640-88B7-065266062A1D}" srcOrd="0" destOrd="1" presId="urn:microsoft.com/office/officeart/2005/8/layout/StepDownProcess"/>
    <dgm:cxn modelId="{872A3F7B-B8B3-3E46-911B-79D24F58D777}" srcId="{94E849F6-0BE7-DC46-A507-6EF224EFE87C}" destId="{DE714701-AF34-A940-8B4B-6580F60A4C61}" srcOrd="2" destOrd="0" parTransId="{0E6E6F22-57F3-A04C-94D8-85DCF63454FA}" sibTransId="{8468C5F6-8AC0-064D-833D-40CA642833C2}"/>
    <dgm:cxn modelId="{25B8F47B-A8FC-1B40-A8C8-CEF17554D5A5}" srcId="{7160D169-25B5-4B4B-A815-F629365B1453}" destId="{A3401597-5EF4-7245-BC57-31B241E08060}" srcOrd="0" destOrd="0" parTransId="{598B2BAF-DDE4-C84C-9651-4A543D59ED6B}" sibTransId="{22EB4925-5A23-6347-8AC7-826FB6BA11FD}"/>
    <dgm:cxn modelId="{7F0B997F-B250-5A4F-9CC9-DB1EAC6F6508}" srcId="{DE714701-AF34-A940-8B4B-6580F60A4C61}" destId="{C06C00F7-5E03-BD4A-85A5-7C546FA59EE2}" srcOrd="0" destOrd="0" parTransId="{01B88C8E-6FD6-BD4F-B027-7EB8E63CCBEE}" sibTransId="{8C4BF4D9-8988-BD48-B5C8-BE24093D036D}"/>
    <dgm:cxn modelId="{7192C98D-7727-CC49-85CA-FC0A2AE500A1}" srcId="{94E849F6-0BE7-DC46-A507-6EF224EFE87C}" destId="{A444F27B-BB31-6647-8986-989F980F9764}" srcOrd="1" destOrd="0" parTransId="{BA6938D0-70FA-0748-ACE4-1F5E4D858A97}" sibTransId="{E3D124F0-9D72-9949-916E-17FEF3F2D950}"/>
    <dgm:cxn modelId="{0D0D3A8F-67BA-0B40-8132-63B1C6A8B6E1}" type="presOf" srcId="{5C85064F-F45E-B843-87EE-43C971777D3C}" destId="{033FC835-B204-5346-B15A-31A0C08CBC43}" srcOrd="0" destOrd="1" presId="urn:microsoft.com/office/officeart/2005/8/layout/StepDownProcess"/>
    <dgm:cxn modelId="{F0020C97-F5F6-6341-9245-835E39E1C32C}" srcId="{94E849F6-0BE7-DC46-A507-6EF224EFE87C}" destId="{7160D169-25B5-4B4B-A815-F629365B1453}" srcOrd="0" destOrd="0" parTransId="{60F52986-5B4F-7847-9BFE-28346089E799}" sibTransId="{83AA16D3-EB8D-2F4E-B904-287788D995FE}"/>
    <dgm:cxn modelId="{0A47C6A6-5381-AD4B-8966-4159BB787F24}" srcId="{7160D169-25B5-4B4B-A815-F629365B1453}" destId="{5C85064F-F45E-B843-87EE-43C971777D3C}" srcOrd="1" destOrd="0" parTransId="{FF5842D6-D0B4-E546-9459-5BCFE960596D}" sibTransId="{4BC1E899-51C8-4645-A083-D7A6AC242310}"/>
    <dgm:cxn modelId="{8EB7DAA6-1E24-9E46-9D24-69F198CBA216}" srcId="{DE714701-AF34-A940-8B4B-6580F60A4C61}" destId="{76924D5D-D092-8946-A904-E5A2860017B1}" srcOrd="2" destOrd="0" parTransId="{06F12D0A-6144-1849-BE60-E7EF4D59FC95}" sibTransId="{4E7C1F89-52AE-0C46-B0CD-58CADF1308E0}"/>
    <dgm:cxn modelId="{7EF86FAA-9A37-B14A-9B88-834CCB532CE0}" srcId="{8BAB48D7-AC33-3A49-A043-7616845C8EBB}" destId="{586EA634-9C84-CB4D-939D-0B4DC1EBED49}" srcOrd="0" destOrd="0" parTransId="{2D655714-D984-344C-975E-0C56E710DCA2}" sibTransId="{DF4DC4EC-9E40-0747-9CBE-19DE2A8C7F98}"/>
    <dgm:cxn modelId="{CB2784AB-25A6-2447-AD3F-AE520323BAD5}" srcId="{A444F27B-BB31-6647-8986-989F980F9764}" destId="{4B65139E-B6FD-8A41-9952-BF235A620E9C}" srcOrd="2" destOrd="0" parTransId="{D82E58EB-853E-6B4C-931A-9CD4EB37DAEB}" sibTransId="{3D49BC94-313B-8D47-B86A-6C61A5B1D903}"/>
    <dgm:cxn modelId="{FB9F6CAC-2AD9-6A41-9FE2-53DAC1FB7004}" type="presOf" srcId="{4B65139E-B6FD-8A41-9952-BF235A620E9C}" destId="{1171AD3D-5D00-9640-88B7-065266062A1D}" srcOrd="0" destOrd="2" presId="urn:microsoft.com/office/officeart/2005/8/layout/StepDownProcess"/>
    <dgm:cxn modelId="{7ED9F7AE-CE1D-1E40-9514-408A086D897D}" type="presOf" srcId="{126470B3-00FB-F74C-9F3F-570FE6429892}" destId="{C9BA6ABC-6EC1-5D48-9616-3CEADA9C2FAA}" srcOrd="0" destOrd="1" presId="urn:microsoft.com/office/officeart/2005/8/layout/StepDownProcess"/>
    <dgm:cxn modelId="{B9BDA3B9-AACF-ED4E-96D9-4414F342302C}" type="presOf" srcId="{DE714701-AF34-A940-8B4B-6580F60A4C61}" destId="{1C528E75-EEDA-CD4A-AC62-B7AD337D13BD}" srcOrd="0" destOrd="0" presId="urn:microsoft.com/office/officeart/2005/8/layout/StepDownProcess"/>
    <dgm:cxn modelId="{1CA4FFBB-3929-244D-952B-B401D44E1F16}" srcId="{94E849F6-0BE7-DC46-A507-6EF224EFE87C}" destId="{8BAB48D7-AC33-3A49-A043-7616845C8EBB}" srcOrd="3" destOrd="0" parTransId="{12EEA618-5469-1F46-A875-5A01343E6DFA}" sibTransId="{4EB82CBD-0E20-074B-9864-23E88872431A}"/>
    <dgm:cxn modelId="{5B1FD1C4-BA6C-9640-82DB-B54A99A49FED}" srcId="{DE714701-AF34-A940-8B4B-6580F60A4C61}" destId="{126470B3-00FB-F74C-9F3F-570FE6429892}" srcOrd="1" destOrd="0" parTransId="{E593C8AA-4BB8-C14B-AF33-C7A23E2B3BE8}" sibTransId="{33D7AE0E-799E-3547-B1F4-03310641AB1D}"/>
    <dgm:cxn modelId="{66F1CFCA-AC20-A94E-ACA3-65C7DEED3F0C}" type="presOf" srcId="{94E849F6-0BE7-DC46-A507-6EF224EFE87C}" destId="{097FA04B-1B86-9E42-8CDA-0E33E6FEC3B4}" srcOrd="0" destOrd="0" presId="urn:microsoft.com/office/officeart/2005/8/layout/StepDownProcess"/>
    <dgm:cxn modelId="{852F44D3-51A0-0242-9DE0-96661124042C}" type="presOf" srcId="{8BAB48D7-AC33-3A49-A043-7616845C8EBB}" destId="{DC1F7986-9D0C-DA4B-9FC9-94ACB2D04A8D}" srcOrd="0" destOrd="0" presId="urn:microsoft.com/office/officeart/2005/8/layout/StepDownProcess"/>
    <dgm:cxn modelId="{55FFB4FB-DF06-7B4C-900B-A2DF655E4BBE}" type="presOf" srcId="{76924D5D-D092-8946-A904-E5A2860017B1}" destId="{C9BA6ABC-6EC1-5D48-9616-3CEADA9C2FAA}" srcOrd="0" destOrd="2" presId="urn:microsoft.com/office/officeart/2005/8/layout/StepDownProcess"/>
    <dgm:cxn modelId="{DE58F1FC-3755-834F-9FBF-FC36B3526CE9}" type="presOf" srcId="{A444F27B-BB31-6647-8986-989F980F9764}" destId="{E1A990D7-9F90-0744-944B-7AFE347822B2}" srcOrd="0" destOrd="0" presId="urn:microsoft.com/office/officeart/2005/8/layout/StepDownProcess"/>
    <dgm:cxn modelId="{BE96FAFE-164C-E342-91BB-B271DD577F5B}" type="presOf" srcId="{A3401597-5EF4-7245-BC57-31B241E08060}" destId="{033FC835-B204-5346-B15A-31A0C08CBC43}" srcOrd="0" destOrd="0" presId="urn:microsoft.com/office/officeart/2005/8/layout/StepDownProcess"/>
    <dgm:cxn modelId="{83095F1B-CD9D-2A43-8E71-083E1D59AD47}" type="presParOf" srcId="{097FA04B-1B86-9E42-8CDA-0E33E6FEC3B4}" destId="{45F1D212-9BF6-3640-AA92-FC61B58D601E}" srcOrd="0" destOrd="0" presId="urn:microsoft.com/office/officeart/2005/8/layout/StepDownProcess"/>
    <dgm:cxn modelId="{77E990E2-589A-2C47-A90C-6EE25EAF2262}" type="presParOf" srcId="{45F1D212-9BF6-3640-AA92-FC61B58D601E}" destId="{D9B47677-CE71-B54D-AB73-211C4A6F9554}" srcOrd="0" destOrd="0" presId="urn:microsoft.com/office/officeart/2005/8/layout/StepDownProcess"/>
    <dgm:cxn modelId="{581F7921-45C7-D24F-A490-E766566E2EBA}" type="presParOf" srcId="{45F1D212-9BF6-3640-AA92-FC61B58D601E}" destId="{3F2CEE1F-9FE8-3643-B3C4-EED9BF094DE4}" srcOrd="1" destOrd="0" presId="urn:microsoft.com/office/officeart/2005/8/layout/StepDownProcess"/>
    <dgm:cxn modelId="{A91041D7-C762-774B-9E45-5C60EA02EE4A}" type="presParOf" srcId="{45F1D212-9BF6-3640-AA92-FC61B58D601E}" destId="{033FC835-B204-5346-B15A-31A0C08CBC43}" srcOrd="2" destOrd="0" presId="urn:microsoft.com/office/officeart/2005/8/layout/StepDownProcess"/>
    <dgm:cxn modelId="{D1CCCEC8-0242-BE45-8D43-8F7A7B398EF0}" type="presParOf" srcId="{097FA04B-1B86-9E42-8CDA-0E33E6FEC3B4}" destId="{9597C624-1425-C643-AF08-6D98F5A31DF2}" srcOrd="1" destOrd="0" presId="urn:microsoft.com/office/officeart/2005/8/layout/StepDownProcess"/>
    <dgm:cxn modelId="{AF7B5200-55D5-6947-B4CB-10D979FE6D6D}" type="presParOf" srcId="{097FA04B-1B86-9E42-8CDA-0E33E6FEC3B4}" destId="{5FFB1265-6E7D-1C4E-AA9D-5848BC86ED26}" srcOrd="2" destOrd="0" presId="urn:microsoft.com/office/officeart/2005/8/layout/StepDownProcess"/>
    <dgm:cxn modelId="{EEEBCE77-705F-3D4B-808C-852B5C7B95E4}" type="presParOf" srcId="{5FFB1265-6E7D-1C4E-AA9D-5848BC86ED26}" destId="{6CD0824A-9E87-F04E-80C1-BD85164D68A2}" srcOrd="0" destOrd="0" presId="urn:microsoft.com/office/officeart/2005/8/layout/StepDownProcess"/>
    <dgm:cxn modelId="{1A2EEC60-3048-CD47-8C0A-6C536D14311D}" type="presParOf" srcId="{5FFB1265-6E7D-1C4E-AA9D-5848BC86ED26}" destId="{E1A990D7-9F90-0744-944B-7AFE347822B2}" srcOrd="1" destOrd="0" presId="urn:microsoft.com/office/officeart/2005/8/layout/StepDownProcess"/>
    <dgm:cxn modelId="{654EC286-2770-E34D-83CF-53512DD54C2C}" type="presParOf" srcId="{5FFB1265-6E7D-1C4E-AA9D-5848BC86ED26}" destId="{1171AD3D-5D00-9640-88B7-065266062A1D}" srcOrd="2" destOrd="0" presId="urn:microsoft.com/office/officeart/2005/8/layout/StepDownProcess"/>
    <dgm:cxn modelId="{BA5B860C-66B4-9F4E-B084-24F537E59A3E}" type="presParOf" srcId="{097FA04B-1B86-9E42-8CDA-0E33E6FEC3B4}" destId="{0F1FEBB1-BC0E-7246-9EEA-F5FAC25923E1}" srcOrd="3" destOrd="0" presId="urn:microsoft.com/office/officeart/2005/8/layout/StepDownProcess"/>
    <dgm:cxn modelId="{609ECD79-4CB2-924F-AFA0-26D407F7D3A5}" type="presParOf" srcId="{097FA04B-1B86-9E42-8CDA-0E33E6FEC3B4}" destId="{C3E51730-EBB2-5847-A84D-AFE2CBD4BAA2}" srcOrd="4" destOrd="0" presId="urn:microsoft.com/office/officeart/2005/8/layout/StepDownProcess"/>
    <dgm:cxn modelId="{192016E2-C42B-7E4A-BBAB-2BC227501FF6}" type="presParOf" srcId="{C3E51730-EBB2-5847-A84D-AFE2CBD4BAA2}" destId="{47348532-F2BB-2249-B2A6-5900C1D3DDF5}" srcOrd="0" destOrd="0" presId="urn:microsoft.com/office/officeart/2005/8/layout/StepDownProcess"/>
    <dgm:cxn modelId="{45841F34-5962-324A-89AF-052555B9DD49}" type="presParOf" srcId="{C3E51730-EBB2-5847-A84D-AFE2CBD4BAA2}" destId="{1C528E75-EEDA-CD4A-AC62-B7AD337D13BD}" srcOrd="1" destOrd="0" presId="urn:microsoft.com/office/officeart/2005/8/layout/StepDownProcess"/>
    <dgm:cxn modelId="{1BD28BC3-7120-7A4B-BCA2-E4879D4381C2}" type="presParOf" srcId="{C3E51730-EBB2-5847-A84D-AFE2CBD4BAA2}" destId="{C9BA6ABC-6EC1-5D48-9616-3CEADA9C2FAA}" srcOrd="2" destOrd="0" presId="urn:microsoft.com/office/officeart/2005/8/layout/StepDownProcess"/>
    <dgm:cxn modelId="{5082CC02-C0A3-A34B-B3A3-352AE53BC943}" type="presParOf" srcId="{097FA04B-1B86-9E42-8CDA-0E33E6FEC3B4}" destId="{4BC65E5E-0F91-334B-A321-7A756F92A118}" srcOrd="5" destOrd="0" presId="urn:microsoft.com/office/officeart/2005/8/layout/StepDownProcess"/>
    <dgm:cxn modelId="{EC4294DA-AE2E-DD45-8330-C07EBE170D72}" type="presParOf" srcId="{097FA04B-1B86-9E42-8CDA-0E33E6FEC3B4}" destId="{D0D3AA54-A583-C34E-ADA2-281E7FBC4180}" srcOrd="6" destOrd="0" presId="urn:microsoft.com/office/officeart/2005/8/layout/StepDownProcess"/>
    <dgm:cxn modelId="{0FAEC23C-730C-894C-AE44-74847640CAFA}" type="presParOf" srcId="{D0D3AA54-A583-C34E-ADA2-281E7FBC4180}" destId="{DC1F7986-9D0C-DA4B-9FC9-94ACB2D04A8D}" srcOrd="0" destOrd="0" presId="urn:microsoft.com/office/officeart/2005/8/layout/StepDownProcess"/>
    <dgm:cxn modelId="{5C92B272-5797-0B4D-ABE3-94F404FFD17D}" type="presParOf" srcId="{D0D3AA54-A583-C34E-ADA2-281E7FBC4180}" destId="{83782B0A-D1CE-AE44-80F7-A3228D5856B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47677-CE71-B54D-AB73-211C4A6F9554}">
      <dsp:nvSpPr>
        <dsp:cNvPr id="0" name=""/>
        <dsp:cNvSpPr/>
      </dsp:nvSpPr>
      <dsp:spPr>
        <a:xfrm rot="5400000">
          <a:off x="960242" y="1283957"/>
          <a:ext cx="1127593" cy="12837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CEE1F-9FE8-3643-B3C4-EED9BF094DE4}">
      <dsp:nvSpPr>
        <dsp:cNvPr id="0" name=""/>
        <dsp:cNvSpPr/>
      </dsp:nvSpPr>
      <dsp:spPr>
        <a:xfrm>
          <a:off x="438507" y="33997"/>
          <a:ext cx="2344186" cy="1328681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1.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Documentation</a:t>
          </a:r>
        </a:p>
      </dsp:txBody>
      <dsp:txXfrm>
        <a:off x="503380" y="98870"/>
        <a:ext cx="2214440" cy="1198935"/>
      </dsp:txXfrm>
    </dsp:sp>
    <dsp:sp modelId="{033FC835-B204-5346-B15A-31A0C08CBC43}">
      <dsp:nvSpPr>
        <dsp:cNvPr id="0" name=""/>
        <dsp:cNvSpPr/>
      </dsp:nvSpPr>
      <dsp:spPr>
        <a:xfrm>
          <a:off x="2739653" y="147841"/>
          <a:ext cx="3029293" cy="107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Complete final version of the outcomes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Check the indicators, act if needed</a:t>
          </a:r>
        </a:p>
      </dsp:txBody>
      <dsp:txXfrm>
        <a:off x="2739653" y="147841"/>
        <a:ext cx="3029293" cy="1073898"/>
      </dsp:txXfrm>
    </dsp:sp>
    <dsp:sp modelId="{6CD0824A-9E87-F04E-80C1-BD85164D68A2}">
      <dsp:nvSpPr>
        <dsp:cNvPr id="0" name=""/>
        <dsp:cNvSpPr/>
      </dsp:nvSpPr>
      <dsp:spPr>
        <a:xfrm rot="5400000">
          <a:off x="3036784" y="2776504"/>
          <a:ext cx="1127593" cy="12837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990D7-9F90-0744-944B-7AFE347822B2}">
      <dsp:nvSpPr>
        <dsp:cNvPr id="0" name=""/>
        <dsp:cNvSpPr/>
      </dsp:nvSpPr>
      <dsp:spPr>
        <a:xfrm>
          <a:off x="2515048" y="1526544"/>
          <a:ext cx="2344186" cy="1328681"/>
        </a:xfrm>
        <a:prstGeom prst="roundRect">
          <a:avLst>
            <a:gd name="adj" fmla="val 1667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2.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QM process</a:t>
          </a:r>
        </a:p>
      </dsp:txBody>
      <dsp:txXfrm>
        <a:off x="2579921" y="1591417"/>
        <a:ext cx="2214440" cy="1198935"/>
      </dsp:txXfrm>
    </dsp:sp>
    <dsp:sp modelId="{1171AD3D-5D00-9640-88B7-065266062A1D}">
      <dsp:nvSpPr>
        <dsp:cNvPr id="0" name=""/>
        <dsp:cNvSpPr/>
      </dsp:nvSpPr>
      <dsp:spPr>
        <a:xfrm>
          <a:off x="4816194" y="1640388"/>
          <a:ext cx="3029293" cy="107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Online evaluation questionnaire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Evaluation-partners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Evaluation report-QM manager</a:t>
          </a:r>
        </a:p>
      </dsp:txBody>
      <dsp:txXfrm>
        <a:off x="4816194" y="1640388"/>
        <a:ext cx="3029293" cy="1073898"/>
      </dsp:txXfrm>
    </dsp:sp>
    <dsp:sp modelId="{47348532-F2BB-2249-B2A6-5900C1D3DDF5}">
      <dsp:nvSpPr>
        <dsp:cNvPr id="0" name=""/>
        <dsp:cNvSpPr/>
      </dsp:nvSpPr>
      <dsp:spPr>
        <a:xfrm rot="5400000">
          <a:off x="5113325" y="4269051"/>
          <a:ext cx="1127593" cy="12837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28E75-EEDA-CD4A-AC62-B7AD337D13BD}">
      <dsp:nvSpPr>
        <dsp:cNvPr id="0" name=""/>
        <dsp:cNvSpPr/>
      </dsp:nvSpPr>
      <dsp:spPr>
        <a:xfrm>
          <a:off x="4591590" y="3019091"/>
          <a:ext cx="2344186" cy="1328681"/>
        </a:xfrm>
        <a:prstGeom prst="roundRect">
          <a:avLst>
            <a:gd name="adj" fmla="val 1667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3.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Summary</a:t>
          </a:r>
        </a:p>
      </dsp:txBody>
      <dsp:txXfrm>
        <a:off x="4656463" y="3083964"/>
        <a:ext cx="2214440" cy="1198935"/>
      </dsp:txXfrm>
    </dsp:sp>
    <dsp:sp modelId="{C9BA6ABC-6EC1-5D48-9616-3CEADA9C2FAA}">
      <dsp:nvSpPr>
        <dsp:cNvPr id="0" name=""/>
        <dsp:cNvSpPr/>
      </dsp:nvSpPr>
      <dsp:spPr>
        <a:xfrm>
          <a:off x="6892736" y="3132935"/>
          <a:ext cx="3029293" cy="107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Max 2 pages summary-EN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Newsletters - 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Translation - Partners!</a:t>
          </a:r>
        </a:p>
      </dsp:txBody>
      <dsp:txXfrm>
        <a:off x="6892736" y="3132935"/>
        <a:ext cx="3029293" cy="1073898"/>
      </dsp:txXfrm>
    </dsp:sp>
    <dsp:sp modelId="{DC1F7986-9D0C-DA4B-9FC9-94ACB2D04A8D}">
      <dsp:nvSpPr>
        <dsp:cNvPr id="0" name=""/>
        <dsp:cNvSpPr/>
      </dsp:nvSpPr>
      <dsp:spPr>
        <a:xfrm>
          <a:off x="6294641" y="4511638"/>
          <a:ext cx="2344186" cy="1328681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4.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Dissemination</a:t>
          </a:r>
        </a:p>
      </dsp:txBody>
      <dsp:txXfrm>
        <a:off x="6359514" y="4576511"/>
        <a:ext cx="2214440" cy="1198935"/>
      </dsp:txXfrm>
    </dsp:sp>
    <dsp:sp modelId="{83782B0A-D1CE-AE44-80F7-A3228D5856BE}">
      <dsp:nvSpPr>
        <dsp:cNvPr id="0" name=""/>
        <dsp:cNvSpPr/>
      </dsp:nvSpPr>
      <dsp:spPr>
        <a:xfrm>
          <a:off x="8646334" y="4561091"/>
          <a:ext cx="2263904" cy="107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Pulblication</a:t>
          </a:r>
          <a:r>
            <a:rPr lang="en-US" sz="1800" kern="1200" dirty="0"/>
            <a:t> on the</a:t>
          </a:r>
          <a:br>
            <a:rPr lang="en-US" sz="1800" kern="1200" dirty="0"/>
          </a:br>
          <a:r>
            <a:rPr lang="en-US" sz="1800" kern="1200" dirty="0"/>
            <a:t> website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FB, </a:t>
          </a:r>
          <a:r>
            <a:rPr lang="en-US" sz="1800" kern="1200" dirty="0" err="1"/>
            <a:t>Slideshare</a:t>
          </a:r>
          <a:r>
            <a:rPr lang="en-US" sz="1800" kern="1200" dirty="0"/>
            <a:t>, etc.</a:t>
          </a:r>
        </a:p>
      </dsp:txBody>
      <dsp:txXfrm>
        <a:off x="8646334" y="4561091"/>
        <a:ext cx="2263904" cy="1073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89B6-C91D-D84A-AD12-B209FDA9F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337FC-4CB6-CE48-8C72-4C5F348E3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6839C-5CE6-E846-AB23-CAB20B17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A453-1FEF-0F40-9EF2-DA68FE9C24C3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0B0CB-4D96-FA48-8A30-EEB33C6C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1CE2D-EEBC-1F4B-87F6-42F13BDB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585-435A-FA47-9269-9A5CE6155B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63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1DC4-772B-7A4B-827D-DF9ED136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691E0-CC3A-D243-8054-874454167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E3887-C65B-D345-9FE8-B7E99073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A453-1FEF-0F40-9EF2-DA68FE9C24C3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C3D04-C0E2-214B-8B3E-B3170E0E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E9A91-4DB9-9C40-A7CF-24CA3311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585-435A-FA47-9269-9A5CE6155B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56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D1BC3-6928-3542-9D02-A5D689827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487C0-2463-8E41-969F-97D6967BC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5CB01-C4CD-BA45-9ECB-8A666AA17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A453-1FEF-0F40-9EF2-DA68FE9C24C3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AEB55-88EE-DC4F-B11B-9464B711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B5851-E9AA-5546-A46D-8AD8BA87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585-435A-FA47-9269-9A5CE6155B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217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B0E4-A6A2-C344-97B0-58B876DD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86328-3592-0A47-80EF-AD1CB938F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67126-38B4-1F40-9AA4-CFAB3C01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A453-1FEF-0F40-9EF2-DA68FE9C24C3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B848A-9A8F-874D-BC0C-A88040A8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8D542-D70B-2046-977E-E27089CC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585-435A-FA47-9269-9A5CE6155B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038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59EC-C292-9346-8B89-F67CC997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3454D-72DF-F14D-8E9D-F3753DA70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B7DF5-FD67-5248-989E-A27D98D8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A453-1FEF-0F40-9EF2-DA68FE9C24C3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735CA-8EAD-E04F-851C-EBB128EA1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38CCD-1657-2B42-A159-F4743859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585-435A-FA47-9269-9A5CE6155B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930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06E6-D26D-9841-8BBA-C9D1708C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17011-C008-7E42-84C9-FDF012CFB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D64AB-0201-8B48-91A7-1FEB9CE64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DE6A9-E7A3-EA40-AFEC-D9D43709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A453-1FEF-0F40-9EF2-DA68FE9C24C3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0084F-029D-2E48-B8D7-7EE49D40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01677-B4F3-9140-A2C8-DC911536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585-435A-FA47-9269-9A5CE6155B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36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03C1-CFEE-2C4D-8A55-579E6F84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70B0A-5818-9544-A0CF-F6EEC83CD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DCF3F-D621-254B-B2B6-8DD56CD8B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0E750-63E2-9A47-A3BF-60C963655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64964-7D10-8A4D-A773-DC5F238A7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C9861-ACBF-D345-8DC3-D1CB4FD7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A453-1FEF-0F40-9EF2-DA68FE9C24C3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5E4FCC-D2A2-E942-8692-620F54AC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92EEE-3B04-C34D-BAA0-22DA6B34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585-435A-FA47-9269-9A5CE6155B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10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7AD6-DB19-CE4F-86C5-E11A1B7E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D7C95-96D3-3840-BDDF-F24ABDD5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A453-1FEF-0F40-9EF2-DA68FE9C24C3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1EF90-9B3A-4B4C-87CA-83CC2E5E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8E7B5-05A0-7D4B-8470-3200AAD5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585-435A-FA47-9269-9A5CE6155B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387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C7CADE-322C-524C-9FCD-819A70CF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A453-1FEF-0F40-9EF2-DA68FE9C24C3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273BB-5D9C-024D-AB47-148CB950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808D3-AD9B-D542-A4B8-DC0535DB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585-435A-FA47-9269-9A5CE6155B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158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EEA5-FA19-6545-9E90-765C42CB6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BBD64-05F4-074A-AD8D-72163EE2B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4D130-D3DE-984D-96F2-98AAA9D23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B5D37-DD59-AC4B-A2E0-BD159C0B1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A453-1FEF-0F40-9EF2-DA68FE9C24C3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59AC1-55B2-4B4F-809B-55E37CE15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EBDBC-905B-1445-B31E-076B9309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585-435A-FA47-9269-9A5CE6155B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32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F58F3-43E1-DD43-B99A-619EA7CA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94A3B2-47F8-9940-9EBD-3985704E7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7419D-DB71-5F49-9EC3-0E49580CB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AAC36-7334-0B48-BC1F-CC863A77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A453-1FEF-0F40-9EF2-DA68FE9C24C3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13487-C486-7D4E-AB12-730AA2CD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F2AEF-AA37-834C-8273-4A7E6D6C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4585-435A-FA47-9269-9A5CE6155B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491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7104-E6B6-2443-9B2E-F0EB9D21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26E4B-9CDA-0D41-B3C3-60414E54B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ACC04-4D0C-C842-9179-1F77E9C56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A453-1FEF-0F40-9EF2-DA68FE9C24C3}" type="datetimeFigureOut">
              <a:rPr lang="hu-HU" smtClean="0"/>
              <a:t>2019. 05. 24.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E3274-5855-C841-BCAB-A9BB3B786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86367-85F8-7045-B420-76CA99D0D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44585-435A-FA47-9269-9A5CE6155B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48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847432-839A-D34A-9A47-7EB9B7E0D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8" y="0"/>
            <a:ext cx="12087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6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2A7B59-CDC8-5D4C-94BC-B44BD07D7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95" y="611508"/>
            <a:ext cx="9925622" cy="56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3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B4F306-01B4-FD44-9482-656C271A46D7}"/>
              </a:ext>
            </a:extLst>
          </p:cNvPr>
          <p:cNvSpPr/>
          <p:nvPr/>
        </p:nvSpPr>
        <p:spPr>
          <a:xfrm>
            <a:off x="334851" y="280654"/>
            <a:ext cx="4369452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7030" indent="-36703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hu-HU" sz="44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hu-HU" sz="44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Programme: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C4C33BD-6084-7F4A-A703-1744BADC0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89" y="4917248"/>
            <a:ext cx="1739646" cy="8905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D8CFF9-593E-7D4A-A1C2-DC107EF03558}"/>
              </a:ext>
            </a:extLst>
          </p:cNvPr>
          <p:cNvSpPr/>
          <p:nvPr/>
        </p:nvSpPr>
        <p:spPr>
          <a:xfrm>
            <a:off x="273466" y="3218421"/>
            <a:ext cx="8201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err="1"/>
              <a:t>Documents</a:t>
            </a:r>
            <a:r>
              <a:rPr lang="hu-HU" sz="3200" dirty="0"/>
              <a:t>/</a:t>
            </a:r>
            <a:r>
              <a:rPr lang="hu-HU" sz="3200" dirty="0" err="1"/>
              <a:t>project_management</a:t>
            </a:r>
            <a:r>
              <a:rPr lang="hu-HU" sz="3200" dirty="0"/>
              <a:t>/</a:t>
            </a:r>
            <a:r>
              <a:rPr lang="hu-HU" sz="3200" dirty="0" err="1"/>
              <a:t>PartnerTasks</a:t>
            </a:r>
            <a:endParaRPr lang="hu-HU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777C6C-F1B3-9A4D-85FE-B32CB4801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860" y="3789905"/>
            <a:ext cx="2181177" cy="495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B41134-AB9D-4E4A-9D84-3CD23D9FA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510" y="4990444"/>
            <a:ext cx="1784317" cy="11192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235856-C046-EE4D-81D9-447991D7C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035" y="4664034"/>
            <a:ext cx="1257300" cy="1397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11DFF4-2445-1E4C-BB3D-3C86CC7E9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3720" y="4990444"/>
            <a:ext cx="1784317" cy="1070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82C859-56C7-954A-8151-610A1E1241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2693" y="1939965"/>
            <a:ext cx="3794441" cy="86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7566FC-821A-8A43-A08A-0C5EAAF0A4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7077" y="5023441"/>
            <a:ext cx="2260619" cy="6781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934855F-02DF-524E-8459-07D459996E66}"/>
              </a:ext>
            </a:extLst>
          </p:cNvPr>
          <p:cNvSpPr/>
          <p:nvPr/>
        </p:nvSpPr>
        <p:spPr>
          <a:xfrm>
            <a:off x="151064" y="1261716"/>
            <a:ext cx="11376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err="1"/>
              <a:t>Documents</a:t>
            </a:r>
            <a:r>
              <a:rPr lang="hu-HU" sz="3200" dirty="0"/>
              <a:t>/</a:t>
            </a:r>
            <a:r>
              <a:rPr lang="hu-HU" sz="3200" dirty="0" err="1"/>
              <a:t>project_management</a:t>
            </a:r>
            <a:r>
              <a:rPr lang="hu-HU" sz="3200" dirty="0"/>
              <a:t>/</a:t>
            </a:r>
            <a:r>
              <a:rPr lang="hu-HU" sz="3200" dirty="0" err="1"/>
              <a:t>WORKProgramme</a:t>
            </a:r>
            <a:endParaRPr lang="hu-HU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0E93B2-A0D9-C94E-81B8-E786612A6BF2}"/>
              </a:ext>
            </a:extLst>
          </p:cNvPr>
          <p:cNvSpPr/>
          <p:nvPr/>
        </p:nvSpPr>
        <p:spPr>
          <a:xfrm>
            <a:off x="251583" y="2103509"/>
            <a:ext cx="3269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 </a:t>
            </a:r>
            <a:r>
              <a:rPr lang="hu-HU" sz="44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hu-HU" sz="44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4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8B8A27-CCE9-544A-8BA4-A733DA804F65}"/>
              </a:ext>
            </a:extLst>
          </p:cNvPr>
          <p:cNvSpPr txBox="1"/>
          <p:nvPr/>
        </p:nvSpPr>
        <p:spPr>
          <a:xfrm>
            <a:off x="8568266" y="228365"/>
            <a:ext cx="2909771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hu-HU" sz="4800" dirty="0">
                <a:solidFill>
                  <a:schemeClr val="bg1"/>
                </a:solidFill>
              </a:rPr>
              <a:t>WHERE???</a:t>
            </a:r>
          </a:p>
        </p:txBody>
      </p:sp>
    </p:spTree>
    <p:extLst>
      <p:ext uri="{BB962C8B-B14F-4D97-AF65-F5344CB8AC3E}">
        <p14:creationId xmlns:p14="http://schemas.microsoft.com/office/powerpoint/2010/main" val="381892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C0C8-AED3-EE4A-A227-4256CDAEC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1B827-1076-024D-8CA2-4D7EB4CC58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3" descr="A close up of a cage&#10;&#10;Description automatically generated">
            <a:extLst>
              <a:ext uri="{FF2B5EF4-FFF2-40B4-BE49-F238E27FC236}">
                <a16:creationId xmlns:a16="http://schemas.microsoft.com/office/drawing/2014/main" id="{78BAE670-1FD9-A64E-9C56-661FF42D4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469"/>
            <a:ext cx="12192000" cy="58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6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1FC4C4-16BC-2743-85AC-ED463803F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0" y="2249161"/>
            <a:ext cx="11329208" cy="101835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CA48FD-9470-5D4D-B072-F2A2C328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89" y="3730130"/>
            <a:ext cx="11593622" cy="117263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4F01B2-DA04-BB4E-B695-4BC8065D5406}"/>
              </a:ext>
            </a:extLst>
          </p:cNvPr>
          <p:cNvSpPr txBox="1"/>
          <p:nvPr/>
        </p:nvSpPr>
        <p:spPr>
          <a:xfrm>
            <a:off x="3498329" y="6088559"/>
            <a:ext cx="6390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err="1">
                <a:solidFill>
                  <a:srgbClr val="FF0000"/>
                </a:solidFill>
              </a:rPr>
              <a:t>Deadline</a:t>
            </a:r>
            <a:r>
              <a:rPr lang="hu-HU" sz="4400" b="1" dirty="0">
                <a:solidFill>
                  <a:srgbClr val="FF0000"/>
                </a:solidFill>
              </a:rPr>
              <a:t>: </a:t>
            </a:r>
            <a:r>
              <a:rPr lang="hu-HU" sz="4400" b="1" dirty="0" err="1">
                <a:solidFill>
                  <a:srgbClr val="FF0000"/>
                </a:solidFill>
              </a:rPr>
              <a:t>September</a:t>
            </a:r>
            <a:r>
              <a:rPr lang="hu-HU" sz="4400" b="1" dirty="0">
                <a:solidFill>
                  <a:srgbClr val="FF0000"/>
                </a:solidFill>
              </a:rPr>
              <a:t>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100AA-9D6C-3646-97EE-A065B0B8C8FF}"/>
              </a:ext>
            </a:extLst>
          </p:cNvPr>
          <p:cNvSpPr txBox="1"/>
          <p:nvPr/>
        </p:nvSpPr>
        <p:spPr>
          <a:xfrm>
            <a:off x="473284" y="725965"/>
            <a:ext cx="790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/>
              <a:t>FOCUS: </a:t>
            </a:r>
            <a:r>
              <a:rPr lang="hu-HU" sz="4400" b="1" dirty="0" err="1"/>
              <a:t>closing</a:t>
            </a:r>
            <a:r>
              <a:rPr lang="hu-HU" sz="4400" b="1" dirty="0"/>
              <a:t> O1,  </a:t>
            </a:r>
            <a:r>
              <a:rPr lang="hu-HU" sz="4400" b="1" dirty="0" err="1"/>
              <a:t>speed</a:t>
            </a:r>
            <a:r>
              <a:rPr lang="hu-HU" sz="4400" b="1" dirty="0"/>
              <a:t> </a:t>
            </a:r>
            <a:r>
              <a:rPr lang="hu-HU" sz="4400" b="1" dirty="0" err="1"/>
              <a:t>up</a:t>
            </a:r>
            <a:r>
              <a:rPr lang="hu-HU" sz="4400" b="1" dirty="0"/>
              <a:t> O2 </a:t>
            </a:r>
          </a:p>
        </p:txBody>
      </p:sp>
    </p:spTree>
    <p:extLst>
      <p:ext uri="{BB962C8B-B14F-4D97-AF65-F5344CB8AC3E}">
        <p14:creationId xmlns:p14="http://schemas.microsoft.com/office/powerpoint/2010/main" val="426963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3D02F0B-409A-114A-9D24-3EE81EEAE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173630"/>
              </p:ext>
            </p:extLst>
          </p:nvPr>
        </p:nvGraphicFramePr>
        <p:xfrm>
          <a:off x="656823" y="719665"/>
          <a:ext cx="11050073" cy="5874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14DB57-4B38-614E-A34A-6476F2E9BF44}"/>
              </a:ext>
            </a:extLst>
          </p:cNvPr>
          <p:cNvSpPr txBox="1"/>
          <p:nvPr/>
        </p:nvSpPr>
        <p:spPr>
          <a:xfrm>
            <a:off x="8280401" y="626530"/>
            <a:ext cx="2721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/>
              <a:t>How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CLOSE?</a:t>
            </a:r>
          </a:p>
        </p:txBody>
      </p:sp>
    </p:spTree>
    <p:extLst>
      <p:ext uri="{BB962C8B-B14F-4D97-AF65-F5344CB8AC3E}">
        <p14:creationId xmlns:p14="http://schemas.microsoft.com/office/powerpoint/2010/main" val="195625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CC48F-C1C1-DD40-8064-E61FB3B00EEC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Closing O1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2E618B-063E-3D40-A75B-D425B9ECD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123016"/>
              </p:ext>
            </p:extLst>
          </p:nvPr>
        </p:nvGraphicFramePr>
        <p:xfrm>
          <a:off x="1158240" y="2398814"/>
          <a:ext cx="9875521" cy="3222425"/>
        </p:xfrm>
        <a:graphic>
          <a:graphicData uri="http://schemas.openxmlformats.org/drawingml/2006/table">
            <a:tbl>
              <a:tblPr firstRow="1" firstCol="1" bandRow="1"/>
              <a:tblGrid>
                <a:gridCol w="6772729">
                  <a:extLst>
                    <a:ext uri="{9D8B030D-6E8A-4147-A177-3AD203B41FA5}">
                      <a16:colId xmlns:a16="http://schemas.microsoft.com/office/drawing/2014/main" val="2474211209"/>
                    </a:ext>
                  </a:extLst>
                </a:gridCol>
                <a:gridCol w="1502503">
                  <a:extLst>
                    <a:ext uri="{9D8B030D-6E8A-4147-A177-3AD203B41FA5}">
                      <a16:colId xmlns:a16="http://schemas.microsoft.com/office/drawing/2014/main" val="2556877983"/>
                    </a:ext>
                  </a:extLst>
                </a:gridCol>
                <a:gridCol w="1600289">
                  <a:extLst>
                    <a:ext uri="{9D8B030D-6E8A-4147-A177-3AD203B41FA5}">
                      <a16:colId xmlns:a16="http://schemas.microsoft.com/office/drawing/2014/main" val="2186547207"/>
                    </a:ext>
                  </a:extLst>
                </a:gridCol>
              </a:tblGrid>
              <a:tr h="916878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O1 - Reacti-VET Training Package for Teachers </a:t>
                      </a:r>
                      <a:endParaRPr lang="en-US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Learning / teaching / training material – Toolkit</a:t>
                      </a:r>
                      <a:endParaRPr lang="en-US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65" marR="145665" marT="20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P6 ÖJSZSZK</a:t>
                      </a:r>
                      <a:endParaRPr lang="en-US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65" marR="145665" marT="20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09/2018-</a:t>
                      </a:r>
                      <a:endParaRPr lang="en-US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03/2019</a:t>
                      </a:r>
                      <a:endParaRPr lang="en-US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65" marR="145665" marT="20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16388"/>
                  </a:ext>
                </a:extLst>
              </a:tr>
              <a:tr h="916878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O1</a:t>
                      </a: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-A1 Implementation of collaboration platform for the partnership</a:t>
                      </a:r>
                      <a:endParaRPr lang="en-US" sz="3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65" marR="145665" marT="20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 ITS</a:t>
                      </a:r>
                      <a:endParaRPr lang="en-US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65" marR="145665" marT="20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11/2018</a:t>
                      </a:r>
                      <a:endParaRPr lang="en-US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65" marR="145665" marT="202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839460"/>
                  </a:ext>
                </a:extLst>
              </a:tr>
              <a:tr h="1388669">
                <a:tc gridSpan="3"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r>
                        <a:rPr lang="en-US" sz="2100" b="0" i="0" u="none" strike="noStrike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1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Graphical design components for the portal (logo, wire frame), 4 standard document templates for QM (report, study, agenda). forum, calendar, document repository, evaluation and dissemination forms</a:t>
                      </a:r>
                      <a:endParaRPr lang="en-US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219" marR="194219" marT="97110" marB="971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96269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6A45DE30-DC83-8A47-AE0D-92F167F3E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46795"/>
            <a:ext cx="12573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75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F1B31E-1308-ED42-B398-C3D351E98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3" y="647189"/>
            <a:ext cx="8026401" cy="58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63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0989B2-EF04-A740-8806-278265CE7616}"/>
              </a:ext>
            </a:extLst>
          </p:cNvPr>
          <p:cNvSpPr txBox="1"/>
          <p:nvPr/>
        </p:nvSpPr>
        <p:spPr>
          <a:xfrm>
            <a:off x="640079" y="1811867"/>
            <a:ext cx="3237653" cy="297177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MANAGEMENT</a:t>
            </a: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BDC59B-0530-EE46-9434-B8149FB4C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468522"/>
            <a:ext cx="7188199" cy="391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0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1A6587-0F73-1443-B5C0-4F2502F24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4" y="974543"/>
            <a:ext cx="8974667" cy="49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98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D6EFB0-938D-7D4E-BA9E-552455179321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Closing O1-A2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063426-2158-894F-96D7-CD8977975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33376"/>
              </p:ext>
            </p:extLst>
          </p:nvPr>
        </p:nvGraphicFramePr>
        <p:xfrm>
          <a:off x="908034" y="1825626"/>
          <a:ext cx="10366409" cy="4351339"/>
        </p:xfrm>
        <a:graphic>
          <a:graphicData uri="http://schemas.openxmlformats.org/drawingml/2006/table">
            <a:tbl>
              <a:tblPr firstRow="1" firstCol="1" bandRow="1"/>
              <a:tblGrid>
                <a:gridCol w="7338499">
                  <a:extLst>
                    <a:ext uri="{9D8B030D-6E8A-4147-A177-3AD203B41FA5}">
                      <a16:colId xmlns:a16="http://schemas.microsoft.com/office/drawing/2014/main" val="2015722521"/>
                    </a:ext>
                  </a:extLst>
                </a:gridCol>
                <a:gridCol w="1411097">
                  <a:extLst>
                    <a:ext uri="{9D8B030D-6E8A-4147-A177-3AD203B41FA5}">
                      <a16:colId xmlns:a16="http://schemas.microsoft.com/office/drawing/2014/main" val="207386290"/>
                    </a:ext>
                  </a:extLst>
                </a:gridCol>
                <a:gridCol w="1616813">
                  <a:extLst>
                    <a:ext uri="{9D8B030D-6E8A-4147-A177-3AD203B41FA5}">
                      <a16:colId xmlns:a16="http://schemas.microsoft.com/office/drawing/2014/main" val="2561951053"/>
                    </a:ext>
                  </a:extLst>
                </a:gridCol>
              </a:tblGrid>
              <a:tr h="1701896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O1-A2 </a:t>
                      </a:r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Focused requirement analysis</a:t>
                      </a:r>
                      <a:endParaRPr lang="en-US" sz="4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</a:rPr>
                        <a:t>The consortium will design a survey based on an online questionnaire to refine the structure and content of the training package. 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433" marR="154433" marT="21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All partners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433" marR="154433" marT="214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03/2019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4433" marR="154433" marT="214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529389"/>
                  </a:ext>
                </a:extLst>
              </a:tr>
              <a:tr h="2649443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INDICATORS</a:t>
                      </a:r>
                      <a:r>
                        <a:rPr lang="en-US" sz="2300" b="0" i="0" u="none" strike="noStrike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</a:rPr>
                        <a:t> Number of teachers involved into the requirement analysis: </a:t>
                      </a:r>
                      <a:r>
                        <a:rPr lang="en-US" sz="2300" b="1" i="0" u="none" strike="noStrike" dirty="0">
                          <a:effectLst/>
                          <a:latin typeface="Calibri" panose="020F0502020204030204" pitchFamily="34" charset="0"/>
                        </a:rPr>
                        <a:t>30/partner </a:t>
                      </a: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</a:rPr>
                        <a:t>countries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</a:rPr>
                        <a:t>The results of the national surveys and a summary will be published in English.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reports: 3x20 standard A4 p. with charts, summary with conclusions: 10 p. (25x60=1500 char) Competency Framework, following the guidelines of the European e-Competency Framework for ICT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5910" marR="205910" marT="102955" marB="1029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474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14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431BCA-344F-6341-98A2-0ED11BD29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84" y="179556"/>
            <a:ext cx="10896632" cy="64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03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898A39-B30E-EB44-B767-484C5251375C}"/>
              </a:ext>
            </a:extLst>
          </p:cNvPr>
          <p:cNvSpPr/>
          <p:nvPr/>
        </p:nvSpPr>
        <p:spPr>
          <a:xfrm>
            <a:off x="1006570" y="1425580"/>
            <a:ext cx="92642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hu-H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management (project-</a:t>
            </a:r>
            <a:r>
              <a:rPr lang="hu-H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flipped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(P5 SZÁMALK)</a:t>
            </a:r>
            <a:b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/>
              <a:t>ICT tools and platforms for online collaboration and project management (P6 OJSZSZK, P4 BCS)</a:t>
            </a:r>
            <a:b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/>
              <a:t>Reusing Open Educational Resources in curriculum development (P3 F.ITS P2 AICA)</a:t>
            </a:r>
            <a:b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/>
              <a:t>Adapting and implementing an open source learning management framework (P7 CAPDM)</a:t>
            </a:r>
            <a:b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5. ICT </a:t>
            </a:r>
            <a:r>
              <a:rPr lang="hu-H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(P1 </a:t>
            </a:r>
            <a:r>
              <a:rPr lang="hu-H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iTStudy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400" dirty="0">
              <a:solidFill>
                <a:srgbClr val="00000A"/>
              </a:solidFill>
              <a:effectLst/>
              <a:ea typeface="Calibri" panose="020F0502020204030204" pitchFamily="34" charset="0"/>
              <a:cs typeface="DejaVu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E16C0-316A-2A40-93CD-C16E8E56CA0A}"/>
              </a:ext>
            </a:extLst>
          </p:cNvPr>
          <p:cNvSpPr txBox="1"/>
          <p:nvPr/>
        </p:nvSpPr>
        <p:spPr>
          <a:xfrm>
            <a:off x="1275009" y="618186"/>
            <a:ext cx="8727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UPSKILLING MODULES  </a:t>
            </a:r>
            <a:r>
              <a:rPr lang="hu-HU" sz="4400" dirty="0" err="1"/>
              <a:t>for</a:t>
            </a:r>
            <a:r>
              <a:rPr lang="hu-HU" sz="4400" dirty="0"/>
              <a:t> TEACHERS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4A639-346B-7D43-9D17-60679A06229D}"/>
              </a:ext>
            </a:extLst>
          </p:cNvPr>
          <p:cNvSpPr/>
          <p:nvPr/>
        </p:nvSpPr>
        <p:spPr>
          <a:xfrm>
            <a:off x="631065" y="4841900"/>
            <a:ext cx="9800821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INDICATORS</a:t>
            </a:r>
            <a:r>
              <a:rPr lang="en-US" sz="2800" dirty="0">
                <a:latin typeface="Calibri" panose="020F0502020204030204" pitchFamily="34" charset="0"/>
              </a:rPr>
              <a:t>: 20 A4 pages/topics (120 p. over six topics), at least 1 video tutorial (maximum 5 minutes long). Further learning objects: 1 assignment as project task/topics, 10 quiz question/topics.</a:t>
            </a:r>
            <a:r>
              <a:rPr lang="en-US" dirty="0"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47439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041C9-F290-E84C-BE6C-196AC7AF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Designing </a:t>
            </a:r>
            <a:r>
              <a:rPr lang="hu-HU" dirty="0" err="1"/>
              <a:t>up</a:t>
            </a:r>
            <a:r>
              <a:rPr lang="hu-HU" dirty="0"/>
              <a:t> O2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55C142-85EA-2F49-842B-CC5DC2C46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22898"/>
              </p:ext>
            </p:extLst>
          </p:nvPr>
        </p:nvGraphicFramePr>
        <p:xfrm>
          <a:off x="960549" y="1927165"/>
          <a:ext cx="9522855" cy="3962790"/>
        </p:xfrm>
        <a:graphic>
          <a:graphicData uri="http://schemas.openxmlformats.org/drawingml/2006/table">
            <a:tbl>
              <a:tblPr firstRow="1" firstCol="1" bandRow="1"/>
              <a:tblGrid>
                <a:gridCol w="7205165">
                  <a:extLst>
                    <a:ext uri="{9D8B030D-6E8A-4147-A177-3AD203B41FA5}">
                      <a16:colId xmlns:a16="http://schemas.microsoft.com/office/drawing/2014/main" val="2489721930"/>
                    </a:ext>
                  </a:extLst>
                </a:gridCol>
                <a:gridCol w="1158845">
                  <a:extLst>
                    <a:ext uri="{9D8B030D-6E8A-4147-A177-3AD203B41FA5}">
                      <a16:colId xmlns:a16="http://schemas.microsoft.com/office/drawing/2014/main" val="3020798616"/>
                    </a:ext>
                  </a:extLst>
                </a:gridCol>
                <a:gridCol w="1158845">
                  <a:extLst>
                    <a:ext uri="{9D8B030D-6E8A-4147-A177-3AD203B41FA5}">
                      <a16:colId xmlns:a16="http://schemas.microsoft.com/office/drawing/2014/main" val="3496733971"/>
                    </a:ext>
                  </a:extLst>
                </a:gridCol>
              </a:tblGrid>
              <a:tr h="855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O2 – Upskilling Training for Teachers</a:t>
                      </a:r>
                      <a:endParaRPr lang="hu-HU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 / online / digital education – E-learning course / module</a:t>
                      </a:r>
                      <a:endParaRPr lang="hu-HU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P6 CAPDM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01/2019-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09/2019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093832"/>
                  </a:ext>
                </a:extLst>
              </a:tr>
              <a:tr h="357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O2-A1 Translation and Localization of Training Package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 ITS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05/2019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108475"/>
                  </a:ext>
                </a:extLst>
              </a:tr>
              <a:tr h="357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O2-A2 Design and Implementation of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MeLP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(HU, IT, EST, EN)</a:t>
                      </a:r>
                      <a:endParaRPr lang="hu-HU" sz="2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06/2019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12306"/>
                  </a:ext>
                </a:extLst>
              </a:tr>
              <a:tr h="357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O2-A3 Training for Trainers Reacti-VET Pilot I.: Training for VET teachers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u-HU" sz="20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09/2019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962568"/>
                  </a:ext>
                </a:extLst>
              </a:tr>
              <a:tr h="104820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r>
                        <a:rPr lang="en-US" sz="200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experts involved into the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tutor training: 1-2 persons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 each partner.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teachers 10-15 participants/target country (Hungary, Estonia, Italy).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Workload: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30 -40 hours supposed a teacher with advanced ICT skill, but not experienced in using collaborative web 2.0 tools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hu-HU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989298"/>
                  </a:ext>
                </a:extLst>
              </a:tr>
              <a:tr h="32508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partners are involved in the curriculum development.</a:t>
                      </a:r>
                      <a:endParaRPr lang="hu-HU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910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532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098A35-770A-3448-A13B-1030DEDA3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4525"/>
              </p:ext>
            </p:extLst>
          </p:nvPr>
        </p:nvGraphicFramePr>
        <p:xfrm>
          <a:off x="1591613" y="1541843"/>
          <a:ext cx="9406945" cy="2091818"/>
        </p:xfrm>
        <a:graphic>
          <a:graphicData uri="http://schemas.openxmlformats.org/drawingml/2006/table">
            <a:tbl>
              <a:tblPr firstRow="1" firstCol="1" bandRow="1"/>
              <a:tblGrid>
                <a:gridCol w="7106752">
                  <a:extLst>
                    <a:ext uri="{9D8B030D-6E8A-4147-A177-3AD203B41FA5}">
                      <a16:colId xmlns:a16="http://schemas.microsoft.com/office/drawing/2014/main" val="3016435297"/>
                    </a:ext>
                  </a:extLst>
                </a:gridCol>
                <a:gridCol w="2300193">
                  <a:extLst>
                    <a:ext uri="{9D8B030D-6E8A-4147-A177-3AD203B41FA5}">
                      <a16:colId xmlns:a16="http://schemas.microsoft.com/office/drawing/2014/main" val="2698021513"/>
                    </a:ext>
                  </a:extLst>
                </a:gridCol>
              </a:tblGrid>
              <a:tr h="19875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EVENTS related to O2</a:t>
                      </a:r>
                      <a:endParaRPr lang="hu-HU" sz="2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88020"/>
                  </a:ext>
                </a:extLst>
              </a:tr>
              <a:tr h="53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E1: Consultation with teachers in Hungary (OJSZSZK)</a:t>
                      </a:r>
                      <a:endParaRPr lang="hu-HU" sz="2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E2: Consultation with teachers in Italy (F.ITS)</a:t>
                      </a:r>
                      <a:endParaRPr lang="hu-HU" sz="2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E3:  Consultation with teachers in Estonia (BCS)</a:t>
                      </a:r>
                      <a:endParaRPr lang="hu-HU" sz="2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local participants 20/countries</a:t>
                      </a:r>
                      <a:endParaRPr lang="hu-HU" sz="24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05/2019</a:t>
                      </a:r>
                      <a:endParaRPr lang="hu-HU" sz="2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501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4316677-5009-5F49-AF26-0B1D18BC70EB}"/>
              </a:ext>
            </a:extLst>
          </p:cNvPr>
          <p:cNvSpPr txBox="1"/>
          <p:nvPr/>
        </p:nvSpPr>
        <p:spPr>
          <a:xfrm>
            <a:off x="965915" y="3940935"/>
            <a:ext cx="195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DOCUMENTATION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16E1C-E22A-BD47-B027-4B59C6332071}"/>
              </a:ext>
            </a:extLst>
          </p:cNvPr>
          <p:cNvSpPr txBox="1"/>
          <p:nvPr/>
        </p:nvSpPr>
        <p:spPr>
          <a:xfrm>
            <a:off x="1941919" y="4438994"/>
            <a:ext cx="66954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Inviting</a:t>
            </a:r>
            <a:r>
              <a:rPr lang="hu-HU" dirty="0"/>
              <a:t> </a:t>
            </a:r>
            <a:r>
              <a:rPr lang="hu-HU" dirty="0" err="1"/>
              <a:t>letter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Propgram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Attendance</a:t>
            </a:r>
            <a:r>
              <a:rPr lang="hu-HU" dirty="0"/>
              <a:t> </a:t>
            </a:r>
            <a:r>
              <a:rPr lang="hu-HU" dirty="0" err="1"/>
              <a:t>list</a:t>
            </a:r>
            <a:r>
              <a:rPr lang="hu-HU" dirty="0"/>
              <a:t> (</a:t>
            </a:r>
            <a:r>
              <a:rPr lang="hu-HU" dirty="0" err="1"/>
              <a:t>Name</a:t>
            </a:r>
            <a:r>
              <a:rPr lang="hu-HU" dirty="0"/>
              <a:t>, e-mail, </a:t>
            </a:r>
            <a:r>
              <a:rPr lang="hu-HU" dirty="0" err="1"/>
              <a:t>company</a:t>
            </a:r>
            <a:r>
              <a:rPr lang="hu-HU" dirty="0"/>
              <a:t>, </a:t>
            </a:r>
            <a:r>
              <a:rPr lang="hu-HU" dirty="0" err="1"/>
              <a:t>school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Photos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Feedback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participants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evaluation</a:t>
            </a:r>
            <a:r>
              <a:rPr lang="hu-HU" dirty="0"/>
              <a:t> </a:t>
            </a:r>
            <a:r>
              <a:rPr lang="hu-HU" dirty="0" err="1"/>
              <a:t>questionnaire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92C94-90B8-D943-AC37-3D3E74D1A80B}"/>
              </a:ext>
            </a:extLst>
          </p:cNvPr>
          <p:cNvSpPr txBox="1"/>
          <p:nvPr/>
        </p:nvSpPr>
        <p:spPr>
          <a:xfrm>
            <a:off x="965915" y="6137381"/>
            <a:ext cx="658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Concerning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budget</a:t>
            </a:r>
            <a:r>
              <a:rPr lang="hu-HU" dirty="0"/>
              <a:t>: 2 local </a:t>
            </a:r>
            <a:r>
              <a:rPr lang="hu-HU" dirty="0" err="1"/>
              <a:t>participant</a:t>
            </a:r>
            <a:r>
              <a:rPr lang="hu-HU" dirty="0"/>
              <a:t> is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1 </a:t>
            </a:r>
            <a:r>
              <a:rPr lang="hu-HU" dirty="0" err="1"/>
              <a:t>foreigner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710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81D1-6775-AA48-9F42-ED39D887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07" y="2374229"/>
            <a:ext cx="10515600" cy="1325563"/>
          </a:xfrm>
        </p:spPr>
        <p:txBody>
          <a:bodyPr/>
          <a:lstStyle/>
          <a:p>
            <a:r>
              <a:rPr lang="en-GB" dirty="0"/>
              <a:t>Homework for everybody: Read O3, O4!!!</a:t>
            </a:r>
          </a:p>
        </p:txBody>
      </p:sp>
    </p:spTree>
    <p:extLst>
      <p:ext uri="{BB962C8B-B14F-4D97-AF65-F5344CB8AC3E}">
        <p14:creationId xmlns:p14="http://schemas.microsoft.com/office/powerpoint/2010/main" val="1068037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B86F-EB45-BB4F-A86C-592DFD7E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1st </a:t>
            </a:r>
            <a:r>
              <a:rPr lang="hu-HU" dirty="0" err="1"/>
              <a:t>vision</a:t>
            </a:r>
            <a:r>
              <a:rPr lang="hu-HU" dirty="0"/>
              <a:t> of O3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5C2B31-B397-B147-8854-CDE220FE3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902677"/>
              </p:ext>
            </p:extLst>
          </p:nvPr>
        </p:nvGraphicFramePr>
        <p:xfrm>
          <a:off x="713963" y="2803875"/>
          <a:ext cx="9400505" cy="2721864"/>
        </p:xfrm>
        <a:graphic>
          <a:graphicData uri="http://schemas.openxmlformats.org/drawingml/2006/table">
            <a:tbl>
              <a:tblPr firstRow="1" firstCol="1" bandRow="1"/>
              <a:tblGrid>
                <a:gridCol w="7112593">
                  <a:extLst>
                    <a:ext uri="{9D8B030D-6E8A-4147-A177-3AD203B41FA5}">
                      <a16:colId xmlns:a16="http://schemas.microsoft.com/office/drawing/2014/main" val="618325524"/>
                    </a:ext>
                  </a:extLst>
                </a:gridCol>
                <a:gridCol w="1143956">
                  <a:extLst>
                    <a:ext uri="{9D8B030D-6E8A-4147-A177-3AD203B41FA5}">
                      <a16:colId xmlns:a16="http://schemas.microsoft.com/office/drawing/2014/main" val="2777059863"/>
                    </a:ext>
                  </a:extLst>
                </a:gridCol>
                <a:gridCol w="1143956">
                  <a:extLst>
                    <a:ext uri="{9D8B030D-6E8A-4147-A177-3AD203B41FA5}">
                      <a16:colId xmlns:a16="http://schemas.microsoft.com/office/drawing/2014/main" val="231291954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O3 – Learning Content development, translation, review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Methodologies / guidelines – Certification system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learning content for upskilling course of VET teachers.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P4-BCS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09/2019-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01/2020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859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O3-A1 Revision of the training package according to the verification reports 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10/2019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23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O3-A2 Mapping onto EU standards (e-CF, DigComp 2.1, EQF)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11/2019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61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O3-A3 Preparing for accreditation process at national and/or European level</a:t>
                      </a:r>
                      <a:endParaRPr lang="hu-HU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Jan. 2020</a:t>
                      </a:r>
                      <a:endParaRPr lang="hu-HU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2735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C60F711-EFB9-CC4F-BF42-495EC19C8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805" y="796966"/>
            <a:ext cx="1784317" cy="107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32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DED0-A271-1D4C-AB12-2FDEA440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Brainstorming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O4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36537D-982C-4044-8E67-83AE71CC9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786035"/>
              </p:ext>
            </p:extLst>
          </p:nvPr>
        </p:nvGraphicFramePr>
        <p:xfrm>
          <a:off x="934790" y="1471747"/>
          <a:ext cx="10623233" cy="4471416"/>
        </p:xfrm>
        <a:graphic>
          <a:graphicData uri="http://schemas.openxmlformats.org/drawingml/2006/table">
            <a:tbl>
              <a:tblPr firstRow="1" firstCol="1" bandRow="1"/>
              <a:tblGrid>
                <a:gridCol w="8037733">
                  <a:extLst>
                    <a:ext uri="{9D8B030D-6E8A-4147-A177-3AD203B41FA5}">
                      <a16:colId xmlns:a16="http://schemas.microsoft.com/office/drawing/2014/main" val="800085790"/>
                    </a:ext>
                  </a:extLst>
                </a:gridCol>
                <a:gridCol w="1292750">
                  <a:extLst>
                    <a:ext uri="{9D8B030D-6E8A-4147-A177-3AD203B41FA5}">
                      <a16:colId xmlns:a16="http://schemas.microsoft.com/office/drawing/2014/main" val="904928583"/>
                    </a:ext>
                  </a:extLst>
                </a:gridCol>
                <a:gridCol w="1292750">
                  <a:extLst>
                    <a:ext uri="{9D8B030D-6E8A-4147-A177-3AD203B41FA5}">
                      <a16:colId xmlns:a16="http://schemas.microsoft.com/office/drawing/2014/main" val="20215707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O4-Design and Implementation of Reacti-VET Upskilling Training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 / curriculum – Design and development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P3-F. ITS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01/2020-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06/2020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737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O4-A1 Identifying skills mismatch in the IT sector in the partner countries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02/2020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28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O4-A2 Collaborative Curriculum Design with Stakeholders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03/2020</a:t>
                      </a:r>
                      <a:endParaRPr lang="hu-HU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16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O4-A3 Collaborative Content Development with all relevant stakeholders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06/2020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09767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teachers: 3-4-5 teachers. Number of companies: 2/ schools Number of other stakeholders (chamber, policy maker, peers from other school): 1/ school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pilots will run in Estonia, in Hungary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Number of curricula: 4 (1 EST, 3 HU)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material planned for 1 semester, minimum 120, maximum 180 hours, newly developed content will be maximum 40% of it, the other 60% must be OER. The contents will be prepared only in national languages</a:t>
                      </a:r>
                      <a:endParaRPr lang="hu-HU" sz="20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22762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Collaborating: all partners take part in the pilots</a:t>
                      </a:r>
                      <a:endParaRPr lang="hu-HU" sz="20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0944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46AF61F-1E8A-CD4F-A40E-607FE7E22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707" y="213797"/>
            <a:ext cx="1784317" cy="11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16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77CE43-B268-B047-97CD-BBDF95AC7DBC}"/>
              </a:ext>
            </a:extLst>
          </p:cNvPr>
          <p:cNvSpPr txBox="1"/>
          <p:nvPr/>
        </p:nvSpPr>
        <p:spPr>
          <a:xfrm>
            <a:off x="2086377" y="2524259"/>
            <a:ext cx="6176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err="1"/>
              <a:t>Thanks</a:t>
            </a:r>
            <a:r>
              <a:rPr lang="hu-HU" sz="4400" dirty="0"/>
              <a:t> </a:t>
            </a:r>
            <a:r>
              <a:rPr lang="hu-HU" sz="4400" dirty="0" err="1"/>
              <a:t>for</a:t>
            </a:r>
            <a:r>
              <a:rPr lang="hu-HU" sz="4400" dirty="0"/>
              <a:t> </a:t>
            </a:r>
            <a:r>
              <a:rPr lang="hu-HU" sz="4400" dirty="0" err="1"/>
              <a:t>your</a:t>
            </a:r>
            <a:r>
              <a:rPr lang="hu-HU" sz="4400" dirty="0"/>
              <a:t> </a:t>
            </a:r>
            <a:r>
              <a:rPr lang="hu-HU" sz="4400" dirty="0" err="1"/>
              <a:t>attention</a:t>
            </a:r>
            <a:r>
              <a:rPr lang="hu-HU" sz="4400" dirty="0"/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5C978-877A-BA4B-9794-EC72C63CD57B}"/>
              </a:ext>
            </a:extLst>
          </p:cNvPr>
          <p:cNvSpPr txBox="1"/>
          <p:nvPr/>
        </p:nvSpPr>
        <p:spPr>
          <a:xfrm>
            <a:off x="3284112" y="3840414"/>
            <a:ext cx="355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Mária Hartyányi project </a:t>
            </a:r>
            <a:r>
              <a:rPr lang="hu-HU" dirty="0" err="1"/>
              <a:t>coordinator</a:t>
            </a:r>
            <a:endParaRPr lang="hu-H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1B7B3-E805-BE41-ADEA-022BFBF3E7B2}"/>
              </a:ext>
            </a:extLst>
          </p:cNvPr>
          <p:cNvSpPr txBox="1"/>
          <p:nvPr/>
        </p:nvSpPr>
        <p:spPr>
          <a:xfrm>
            <a:off x="6001555" y="5125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A0C9B-611E-8547-B020-9B76B4875FB7}"/>
              </a:ext>
            </a:extLst>
          </p:cNvPr>
          <p:cNvSpPr txBox="1"/>
          <p:nvPr/>
        </p:nvSpPr>
        <p:spPr>
          <a:xfrm>
            <a:off x="3778955" y="4387128"/>
            <a:ext cx="279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maria.hartyanyi@itstudy.hu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331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5C5A82-0851-D546-8929-F933CFC92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57" y="617486"/>
            <a:ext cx="10967686" cy="56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4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875E-4789-B442-B132-489B8DCA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Added values reflecting of O1 the actualized initiatives of ET 2020</a:t>
            </a:r>
            <a:endParaRPr lang="hu-H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740C10-457A-0045-9E3B-0E5150AEC2BB}"/>
              </a:ext>
            </a:extLst>
          </p:cNvPr>
          <p:cNvSpPr/>
          <p:nvPr/>
        </p:nvSpPr>
        <p:spPr>
          <a:xfrm>
            <a:off x="1132114" y="1690688"/>
            <a:ext cx="8501743" cy="4533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Helping teachers to turn the traditional teaching into creative and innovative methods (like project-based, inquiry-based, problem-based, work-based, flipped classroom methods);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teachers’ competences for embracing the potential of Open Educational Resources (OERs) in rapid development of short upskilling trainings;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Fostering creativity, entrepreneurship in education, enabling continuing professional development of the teaching staff;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Strengthening the ability of teachers for effective collaboration inside and outside the school;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Increasing the responsibility of students in their own learning performance and learning process;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Development of 21st century skills, key competences of students;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Fostering more effective activities in tracking the working carrier of the graduated students by developing systematic alumni processes.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4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49C8DD-C98E-2A49-8FEB-4055DCA7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" y="418939"/>
            <a:ext cx="11006667" cy="602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5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689A4D-03B4-FA41-BE6C-F0A780D89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6" y="759783"/>
            <a:ext cx="10651067" cy="50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5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B7B0943F-6F79-C94D-B95A-559A12D1E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33" y="671218"/>
            <a:ext cx="9320767" cy="59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0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, indoor&#10;&#10;Description automatically generated">
            <a:extLst>
              <a:ext uri="{FF2B5EF4-FFF2-40B4-BE49-F238E27FC236}">
                <a16:creationId xmlns:a16="http://schemas.microsoft.com/office/drawing/2014/main" id="{17AC8E2B-B91F-F948-9C28-C9A969EA4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02"/>
            <a:ext cx="12192000" cy="6587196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BEBD25-741C-3C43-A488-4CBE2B5E5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54" y="0"/>
            <a:ext cx="10685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5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ED47D3-94F3-2844-8552-2DC91A2DB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21" y="-559326"/>
            <a:ext cx="12143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5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930</Words>
  <Application>Microsoft Macintosh PowerPoint</Application>
  <PresentationFormat>Widescreen</PresentationFormat>
  <Paragraphs>126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Added values reflecting of O1 the actualized initiatives of ET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Designing up O2</vt:lpstr>
      <vt:lpstr>PowerPoint Presentation</vt:lpstr>
      <vt:lpstr>Homework for everybody: Read O3, O4!!!</vt:lpstr>
      <vt:lpstr>1st vision of O3</vt:lpstr>
      <vt:lpstr>Brainstorming on O4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Zsolt Lengyel</dc:creator>
  <cp:lastModifiedBy>Zsolt Lengyel</cp:lastModifiedBy>
  <cp:revision>16</cp:revision>
  <dcterms:created xsi:type="dcterms:W3CDTF">2019-05-22T18:35:51Z</dcterms:created>
  <dcterms:modified xsi:type="dcterms:W3CDTF">2019-05-24T12:52:52Z</dcterms:modified>
</cp:coreProperties>
</file>