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8" r:id="rId2"/>
    <p:sldId id="259" r:id="rId3"/>
    <p:sldId id="287" r:id="rId4"/>
    <p:sldId id="258" r:id="rId5"/>
    <p:sldId id="265" r:id="rId6"/>
    <p:sldId id="289" r:id="rId7"/>
    <p:sldId id="291" r:id="rId8"/>
    <p:sldId id="293" r:id="rId9"/>
    <p:sldId id="294" r:id="rId10"/>
    <p:sldId id="299" r:id="rId11"/>
    <p:sldId id="300" r:id="rId12"/>
    <p:sldId id="296" r:id="rId13"/>
    <p:sldId id="298" r:id="rId14"/>
    <p:sldId id="295" r:id="rId15"/>
    <p:sldId id="297" r:id="rId16"/>
    <p:sldId id="290" r:id="rId17"/>
    <p:sldId id="286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0A7"/>
    <a:srgbClr val="FF85FF"/>
    <a:srgbClr val="70AD98"/>
    <a:srgbClr val="6AB7B2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/>
    <p:restoredTop sz="83333"/>
  </p:normalViewPr>
  <p:slideViewPr>
    <p:cSldViewPr snapToGrid="0" snapToObjects="1">
      <p:cViewPr varScale="1">
        <p:scale>
          <a:sx n="73" d="100"/>
          <a:sy n="73" d="100"/>
        </p:scale>
        <p:origin x="224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AE3E4-5D2C-F144-9127-3CA0E06C8709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A8C728-C477-DB42-BD7E-49CF29EC429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3600" dirty="0" err="1"/>
            <a:t>Kreativitás</a:t>
          </a:r>
          <a:endParaRPr lang="en-GB" sz="3600" dirty="0"/>
        </a:p>
      </dgm:t>
    </dgm:pt>
    <dgm:pt modelId="{76A3FD89-EE6B-284E-81FD-0418DB9385F0}" type="parTrans" cxnId="{3A3CAC02-8CC5-9342-A5D8-04686729655C}">
      <dgm:prSet/>
      <dgm:spPr/>
      <dgm:t>
        <a:bodyPr/>
        <a:lstStyle/>
        <a:p>
          <a:endParaRPr lang="en-GB"/>
        </a:p>
      </dgm:t>
    </dgm:pt>
    <dgm:pt modelId="{28727185-6490-754A-9571-4A60160FB4A9}" type="sibTrans" cxnId="{3A3CAC02-8CC5-9342-A5D8-04686729655C}">
      <dgm:prSet/>
      <dgm:spPr/>
      <dgm:t>
        <a:bodyPr/>
        <a:lstStyle/>
        <a:p>
          <a:endParaRPr lang="en-GB"/>
        </a:p>
      </dgm:t>
    </dgm:pt>
    <dgm:pt modelId="{35E592ED-40C6-604D-B45C-7B0598CDCA29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400" dirty="0" err="1">
              <a:solidFill>
                <a:schemeClr val="tx1"/>
              </a:solidFill>
            </a:rPr>
            <a:t>Kritikus</a:t>
          </a:r>
          <a:r>
            <a:rPr lang="en-GB" sz="2400" dirty="0">
              <a:solidFill>
                <a:schemeClr val="tx1"/>
              </a:solidFill>
            </a:rPr>
            <a:t> </a:t>
          </a:r>
          <a:r>
            <a:rPr lang="en-GB" sz="2400" dirty="0" err="1">
              <a:solidFill>
                <a:schemeClr val="tx1"/>
              </a:solidFill>
            </a:rPr>
            <a:t>gondolkodás</a:t>
          </a:r>
          <a:endParaRPr lang="en-GB" sz="2400" dirty="0">
            <a:solidFill>
              <a:schemeClr val="tx1"/>
            </a:solidFill>
          </a:endParaRPr>
        </a:p>
      </dgm:t>
    </dgm:pt>
    <dgm:pt modelId="{0A3619BD-A2E9-F045-BDFC-A369DE2DFCC7}" type="parTrans" cxnId="{59FD1810-1CFB-F74E-9B90-DFBE38D24E96}">
      <dgm:prSet/>
      <dgm:spPr/>
      <dgm:t>
        <a:bodyPr/>
        <a:lstStyle/>
        <a:p>
          <a:endParaRPr lang="en-GB"/>
        </a:p>
      </dgm:t>
    </dgm:pt>
    <dgm:pt modelId="{FEF2EF64-CA74-314A-9EF2-E1569E633AEF}" type="sibTrans" cxnId="{59FD1810-1CFB-F74E-9B90-DFBE38D24E96}">
      <dgm:prSet/>
      <dgm:spPr/>
      <dgm:t>
        <a:bodyPr/>
        <a:lstStyle/>
        <a:p>
          <a:endParaRPr lang="en-GB"/>
        </a:p>
      </dgm:t>
    </dgm:pt>
    <dgm:pt modelId="{3643A7D1-2CEE-404A-A83E-01813EF349EA}">
      <dgm:prSet phldrT="[Text]" custT="1"/>
      <dgm:spPr>
        <a:solidFill>
          <a:srgbClr val="CC70A7"/>
        </a:solidFill>
      </dgm:spPr>
      <dgm:t>
        <a:bodyPr/>
        <a:lstStyle/>
        <a:p>
          <a:r>
            <a:rPr lang="en-GB" sz="2400" dirty="0" err="1">
              <a:solidFill>
                <a:schemeClr val="tx1"/>
              </a:solidFill>
            </a:rPr>
            <a:t>Kollaboráció</a:t>
          </a:r>
          <a:endParaRPr lang="en-GB" sz="2400" dirty="0">
            <a:solidFill>
              <a:schemeClr val="tx1"/>
            </a:solidFill>
          </a:endParaRPr>
        </a:p>
      </dgm:t>
    </dgm:pt>
    <dgm:pt modelId="{67E68B1A-F98A-944B-AC4E-8A5980CB0391}" type="parTrans" cxnId="{1FF6ECE3-169D-2644-93FE-CB200DE47788}">
      <dgm:prSet/>
      <dgm:spPr/>
      <dgm:t>
        <a:bodyPr/>
        <a:lstStyle/>
        <a:p>
          <a:endParaRPr lang="en-GB"/>
        </a:p>
      </dgm:t>
    </dgm:pt>
    <dgm:pt modelId="{79591131-5987-9D48-8C50-5949830529B9}" type="sibTrans" cxnId="{1FF6ECE3-169D-2644-93FE-CB200DE47788}">
      <dgm:prSet/>
      <dgm:spPr/>
      <dgm:t>
        <a:bodyPr/>
        <a:lstStyle/>
        <a:p>
          <a:endParaRPr lang="en-GB"/>
        </a:p>
      </dgm:t>
    </dgm:pt>
    <dgm:pt modelId="{840187B1-1B08-C040-A789-02B7EDDD081B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2400" dirty="0" err="1">
              <a:solidFill>
                <a:schemeClr val="tx1"/>
              </a:solidFill>
            </a:rPr>
            <a:t>Kommunikáció</a:t>
          </a:r>
          <a:endParaRPr lang="en-GB" sz="2400" dirty="0">
            <a:solidFill>
              <a:schemeClr val="tx1"/>
            </a:solidFill>
          </a:endParaRPr>
        </a:p>
      </dgm:t>
    </dgm:pt>
    <dgm:pt modelId="{9C11FF58-F157-E349-BC52-DC9682771D85}" type="parTrans" cxnId="{96A29ACC-F317-7442-B651-414F0AF81DF0}">
      <dgm:prSet/>
      <dgm:spPr/>
      <dgm:t>
        <a:bodyPr/>
        <a:lstStyle/>
        <a:p>
          <a:endParaRPr lang="en-GB"/>
        </a:p>
      </dgm:t>
    </dgm:pt>
    <dgm:pt modelId="{D757C431-B71A-5F4E-B638-78D41D213FC0}" type="sibTrans" cxnId="{96A29ACC-F317-7442-B651-414F0AF81DF0}">
      <dgm:prSet/>
      <dgm:spPr/>
      <dgm:t>
        <a:bodyPr/>
        <a:lstStyle/>
        <a:p>
          <a:endParaRPr lang="en-GB"/>
        </a:p>
      </dgm:t>
    </dgm:pt>
    <dgm:pt modelId="{BF5F1CF9-10B3-1D4F-BF44-CEBE3D99EE0F}" type="pres">
      <dgm:prSet presAssocID="{D61AE3E4-5D2C-F144-9127-3CA0E06C8709}" presName="Name0" presStyleCnt="0">
        <dgm:presLayoutVars>
          <dgm:chMax val="1"/>
          <dgm:chPref val="1"/>
        </dgm:presLayoutVars>
      </dgm:prSet>
      <dgm:spPr/>
    </dgm:pt>
    <dgm:pt modelId="{967CCE5C-97C1-8E42-AAD0-861F1BD07FE0}" type="pres">
      <dgm:prSet presAssocID="{5EA8C728-C477-DB42-BD7E-49CF29EC4298}" presName="Parent" presStyleLbl="node0" presStyleIdx="0" presStyleCnt="1">
        <dgm:presLayoutVars>
          <dgm:chMax val="5"/>
          <dgm:chPref val="5"/>
        </dgm:presLayoutVars>
      </dgm:prSet>
      <dgm:spPr/>
    </dgm:pt>
    <dgm:pt modelId="{40AE25D7-C6E4-504D-A800-B733531F9A14}" type="pres">
      <dgm:prSet presAssocID="{5EA8C728-C477-DB42-BD7E-49CF29EC4298}" presName="Accent1" presStyleLbl="node1" presStyleIdx="0" presStyleCnt="15"/>
      <dgm:spPr/>
    </dgm:pt>
    <dgm:pt modelId="{D488B8D0-7783-ED48-8382-267CBA772A51}" type="pres">
      <dgm:prSet presAssocID="{5EA8C728-C477-DB42-BD7E-49CF29EC4298}" presName="Accent2" presStyleLbl="node1" presStyleIdx="1" presStyleCnt="15"/>
      <dgm:spPr/>
    </dgm:pt>
    <dgm:pt modelId="{44C5AB54-9FBF-B64E-B96F-B0DDE6CA3BBF}" type="pres">
      <dgm:prSet presAssocID="{5EA8C728-C477-DB42-BD7E-49CF29EC4298}" presName="Accent3" presStyleLbl="node1" presStyleIdx="2" presStyleCnt="15"/>
      <dgm:spPr/>
    </dgm:pt>
    <dgm:pt modelId="{8675FB9B-20F6-C247-BF9C-74A72C2D3AA9}" type="pres">
      <dgm:prSet presAssocID="{5EA8C728-C477-DB42-BD7E-49CF29EC4298}" presName="Accent4" presStyleLbl="node1" presStyleIdx="3" presStyleCnt="15"/>
      <dgm:spPr/>
    </dgm:pt>
    <dgm:pt modelId="{2D1B854B-FBF4-1948-9970-ABE89E8FE797}" type="pres">
      <dgm:prSet presAssocID="{5EA8C728-C477-DB42-BD7E-49CF29EC4298}" presName="Accent5" presStyleLbl="node1" presStyleIdx="4" presStyleCnt="15"/>
      <dgm:spPr/>
    </dgm:pt>
    <dgm:pt modelId="{7063FCE3-AA60-2646-BD2E-130A693A4584}" type="pres">
      <dgm:prSet presAssocID="{5EA8C728-C477-DB42-BD7E-49CF29EC4298}" presName="Accent6" presStyleLbl="node1" presStyleIdx="5" presStyleCnt="15"/>
      <dgm:spPr/>
    </dgm:pt>
    <dgm:pt modelId="{DC09B913-B3DF-3E4D-A4E2-6FF818E6212F}" type="pres">
      <dgm:prSet presAssocID="{35E592ED-40C6-604D-B45C-7B0598CDCA29}" presName="Child1" presStyleLbl="node1" presStyleIdx="6" presStyleCnt="15" custScaleX="143744" custScaleY="143814" custLinFactNeighborX="18709" custLinFactNeighborY="9212">
        <dgm:presLayoutVars>
          <dgm:chMax val="0"/>
          <dgm:chPref val="0"/>
        </dgm:presLayoutVars>
      </dgm:prSet>
      <dgm:spPr/>
    </dgm:pt>
    <dgm:pt modelId="{FDA18669-0EFC-F04B-A8D7-906F21A708E6}" type="pres">
      <dgm:prSet presAssocID="{35E592ED-40C6-604D-B45C-7B0598CDCA29}" presName="Accent7" presStyleCnt="0"/>
      <dgm:spPr/>
    </dgm:pt>
    <dgm:pt modelId="{1C8321A8-97E7-154D-958E-E5B98B7D7C28}" type="pres">
      <dgm:prSet presAssocID="{35E592ED-40C6-604D-B45C-7B0598CDCA29}" presName="AccentHold1" presStyleLbl="node1" presStyleIdx="7" presStyleCnt="15"/>
      <dgm:spPr/>
    </dgm:pt>
    <dgm:pt modelId="{1DFAD677-F827-4F4A-9DCE-A6A4E7FDB680}" type="pres">
      <dgm:prSet presAssocID="{35E592ED-40C6-604D-B45C-7B0598CDCA29}" presName="Accent8" presStyleCnt="0"/>
      <dgm:spPr/>
    </dgm:pt>
    <dgm:pt modelId="{5F3F417B-F7C0-8B42-8E31-3B689C7A300A}" type="pres">
      <dgm:prSet presAssocID="{35E592ED-40C6-604D-B45C-7B0598CDCA29}" presName="AccentHold2" presStyleLbl="node1" presStyleIdx="8" presStyleCnt="15"/>
      <dgm:spPr/>
    </dgm:pt>
    <dgm:pt modelId="{F7ECBAEB-9DEC-C841-A310-B21497E4698E}" type="pres">
      <dgm:prSet presAssocID="{3643A7D1-2CEE-404A-A83E-01813EF349EA}" presName="Child2" presStyleLbl="node1" presStyleIdx="9" presStyleCnt="15" custScaleX="151825" custScaleY="140421" custLinFactNeighborX="-89965" custLinFactNeighborY="-1345">
        <dgm:presLayoutVars>
          <dgm:chMax val="0"/>
          <dgm:chPref val="0"/>
        </dgm:presLayoutVars>
      </dgm:prSet>
      <dgm:spPr/>
    </dgm:pt>
    <dgm:pt modelId="{D1EC5919-2B23-A243-913C-DECA39935894}" type="pres">
      <dgm:prSet presAssocID="{3643A7D1-2CEE-404A-A83E-01813EF349EA}" presName="Accent9" presStyleCnt="0"/>
      <dgm:spPr/>
    </dgm:pt>
    <dgm:pt modelId="{6BD11A69-9142-BB49-AA2C-FC5BD5D62BF0}" type="pres">
      <dgm:prSet presAssocID="{3643A7D1-2CEE-404A-A83E-01813EF349EA}" presName="AccentHold1" presStyleLbl="node1" presStyleIdx="10" presStyleCnt="15" custLinFactNeighborX="19958" custLinFactNeighborY="43889"/>
      <dgm:spPr/>
    </dgm:pt>
    <dgm:pt modelId="{BD352851-A875-4346-AB37-CFC5A440E93B}" type="pres">
      <dgm:prSet presAssocID="{3643A7D1-2CEE-404A-A83E-01813EF349EA}" presName="Accent10" presStyleCnt="0"/>
      <dgm:spPr/>
    </dgm:pt>
    <dgm:pt modelId="{21F17055-8765-024F-84A2-3A9082D702E2}" type="pres">
      <dgm:prSet presAssocID="{3643A7D1-2CEE-404A-A83E-01813EF349EA}" presName="AccentHold2" presStyleLbl="node1" presStyleIdx="11" presStyleCnt="15"/>
      <dgm:spPr/>
    </dgm:pt>
    <dgm:pt modelId="{72098ACC-F52B-D840-B27D-CE4F554CCCCC}" type="pres">
      <dgm:prSet presAssocID="{3643A7D1-2CEE-404A-A83E-01813EF349EA}" presName="Accent11" presStyleCnt="0"/>
      <dgm:spPr/>
    </dgm:pt>
    <dgm:pt modelId="{57B0CD78-D494-1244-9563-DE94C135683C}" type="pres">
      <dgm:prSet presAssocID="{3643A7D1-2CEE-404A-A83E-01813EF349EA}" presName="AccentHold3" presStyleLbl="node1" presStyleIdx="12" presStyleCnt="15"/>
      <dgm:spPr/>
    </dgm:pt>
    <dgm:pt modelId="{390D0AB8-7ECF-CF48-AA13-621061B550A0}" type="pres">
      <dgm:prSet presAssocID="{840187B1-1B08-C040-A789-02B7EDDD081B}" presName="Child3" presStyleLbl="node1" presStyleIdx="13" presStyleCnt="15" custScaleX="167160" custScaleY="156444" custLinFactX="-67008" custLinFactNeighborX="-100000" custLinFactNeighborY="-14194">
        <dgm:presLayoutVars>
          <dgm:chMax val="0"/>
          <dgm:chPref val="0"/>
        </dgm:presLayoutVars>
      </dgm:prSet>
      <dgm:spPr/>
    </dgm:pt>
    <dgm:pt modelId="{BFD08412-88E7-354A-88D0-87A2D3BDCF6E}" type="pres">
      <dgm:prSet presAssocID="{840187B1-1B08-C040-A789-02B7EDDD081B}" presName="Accent12" presStyleCnt="0"/>
      <dgm:spPr/>
    </dgm:pt>
    <dgm:pt modelId="{5C253104-EF3F-9647-9DFE-74162C831554}" type="pres">
      <dgm:prSet presAssocID="{840187B1-1B08-C040-A789-02B7EDDD081B}" presName="AccentHold1" presStyleLbl="node1" presStyleIdx="14" presStyleCnt="15"/>
      <dgm:spPr/>
    </dgm:pt>
  </dgm:ptLst>
  <dgm:cxnLst>
    <dgm:cxn modelId="{3A3CAC02-8CC5-9342-A5D8-04686729655C}" srcId="{D61AE3E4-5D2C-F144-9127-3CA0E06C8709}" destId="{5EA8C728-C477-DB42-BD7E-49CF29EC4298}" srcOrd="0" destOrd="0" parTransId="{76A3FD89-EE6B-284E-81FD-0418DB9385F0}" sibTransId="{28727185-6490-754A-9571-4A60160FB4A9}"/>
    <dgm:cxn modelId="{59FD1810-1CFB-F74E-9B90-DFBE38D24E96}" srcId="{5EA8C728-C477-DB42-BD7E-49CF29EC4298}" destId="{35E592ED-40C6-604D-B45C-7B0598CDCA29}" srcOrd="0" destOrd="0" parTransId="{0A3619BD-A2E9-F045-BDFC-A369DE2DFCC7}" sibTransId="{FEF2EF64-CA74-314A-9EF2-E1569E633AEF}"/>
    <dgm:cxn modelId="{38D3B856-80D7-834A-88A9-B38AD931098B}" type="presOf" srcId="{5EA8C728-C477-DB42-BD7E-49CF29EC4298}" destId="{967CCE5C-97C1-8E42-AAD0-861F1BD07FE0}" srcOrd="0" destOrd="0" presId="urn:microsoft.com/office/officeart/2009/3/layout/CircleRelationship"/>
    <dgm:cxn modelId="{50F7EF57-E589-9B4C-8C5A-A01925F805A9}" type="presOf" srcId="{D61AE3E4-5D2C-F144-9127-3CA0E06C8709}" destId="{BF5F1CF9-10B3-1D4F-BF44-CEBE3D99EE0F}" srcOrd="0" destOrd="0" presId="urn:microsoft.com/office/officeart/2009/3/layout/CircleRelationship"/>
    <dgm:cxn modelId="{703C7C71-A6FC-5540-A752-08E41013AE0C}" type="presOf" srcId="{840187B1-1B08-C040-A789-02B7EDDD081B}" destId="{390D0AB8-7ECF-CF48-AA13-621061B550A0}" srcOrd="0" destOrd="0" presId="urn:microsoft.com/office/officeart/2009/3/layout/CircleRelationship"/>
    <dgm:cxn modelId="{D6D2C49F-C20F-CE43-9B15-73CCB28AFB06}" type="presOf" srcId="{3643A7D1-2CEE-404A-A83E-01813EF349EA}" destId="{F7ECBAEB-9DEC-C841-A310-B21497E4698E}" srcOrd="0" destOrd="0" presId="urn:microsoft.com/office/officeart/2009/3/layout/CircleRelationship"/>
    <dgm:cxn modelId="{96A29ACC-F317-7442-B651-414F0AF81DF0}" srcId="{5EA8C728-C477-DB42-BD7E-49CF29EC4298}" destId="{840187B1-1B08-C040-A789-02B7EDDD081B}" srcOrd="2" destOrd="0" parTransId="{9C11FF58-F157-E349-BC52-DC9682771D85}" sibTransId="{D757C431-B71A-5F4E-B638-78D41D213FC0}"/>
    <dgm:cxn modelId="{1FF6ECE3-169D-2644-93FE-CB200DE47788}" srcId="{5EA8C728-C477-DB42-BD7E-49CF29EC4298}" destId="{3643A7D1-2CEE-404A-A83E-01813EF349EA}" srcOrd="1" destOrd="0" parTransId="{67E68B1A-F98A-944B-AC4E-8A5980CB0391}" sibTransId="{79591131-5987-9D48-8C50-5949830529B9}"/>
    <dgm:cxn modelId="{EF098CF9-F777-AF42-BCDD-82B024A4D8CB}" type="presOf" srcId="{35E592ED-40C6-604D-B45C-7B0598CDCA29}" destId="{DC09B913-B3DF-3E4D-A4E2-6FF818E6212F}" srcOrd="0" destOrd="0" presId="urn:microsoft.com/office/officeart/2009/3/layout/CircleRelationship"/>
    <dgm:cxn modelId="{6F52695F-ED18-0248-844D-434056741FD4}" type="presParOf" srcId="{BF5F1CF9-10B3-1D4F-BF44-CEBE3D99EE0F}" destId="{967CCE5C-97C1-8E42-AAD0-861F1BD07FE0}" srcOrd="0" destOrd="0" presId="urn:microsoft.com/office/officeart/2009/3/layout/CircleRelationship"/>
    <dgm:cxn modelId="{393DC65A-B7BC-6F48-A277-F35E787E455A}" type="presParOf" srcId="{BF5F1CF9-10B3-1D4F-BF44-CEBE3D99EE0F}" destId="{40AE25D7-C6E4-504D-A800-B733531F9A14}" srcOrd="1" destOrd="0" presId="urn:microsoft.com/office/officeart/2009/3/layout/CircleRelationship"/>
    <dgm:cxn modelId="{71D02823-D634-0A46-B8CB-B032E794C920}" type="presParOf" srcId="{BF5F1CF9-10B3-1D4F-BF44-CEBE3D99EE0F}" destId="{D488B8D0-7783-ED48-8382-267CBA772A51}" srcOrd="2" destOrd="0" presId="urn:microsoft.com/office/officeart/2009/3/layout/CircleRelationship"/>
    <dgm:cxn modelId="{53401A13-11A9-6240-9CD1-97169B0EB358}" type="presParOf" srcId="{BF5F1CF9-10B3-1D4F-BF44-CEBE3D99EE0F}" destId="{44C5AB54-9FBF-B64E-B96F-B0DDE6CA3BBF}" srcOrd="3" destOrd="0" presId="urn:microsoft.com/office/officeart/2009/3/layout/CircleRelationship"/>
    <dgm:cxn modelId="{2D25A171-D639-5C4E-808D-18A1A43EA739}" type="presParOf" srcId="{BF5F1CF9-10B3-1D4F-BF44-CEBE3D99EE0F}" destId="{8675FB9B-20F6-C247-BF9C-74A72C2D3AA9}" srcOrd="4" destOrd="0" presId="urn:microsoft.com/office/officeart/2009/3/layout/CircleRelationship"/>
    <dgm:cxn modelId="{E0968E40-BE8D-1640-BD53-2C5B8690F612}" type="presParOf" srcId="{BF5F1CF9-10B3-1D4F-BF44-CEBE3D99EE0F}" destId="{2D1B854B-FBF4-1948-9970-ABE89E8FE797}" srcOrd="5" destOrd="0" presId="urn:microsoft.com/office/officeart/2009/3/layout/CircleRelationship"/>
    <dgm:cxn modelId="{1CE4DC47-A18F-4744-B0FB-FFB0F5AA65BA}" type="presParOf" srcId="{BF5F1CF9-10B3-1D4F-BF44-CEBE3D99EE0F}" destId="{7063FCE3-AA60-2646-BD2E-130A693A4584}" srcOrd="6" destOrd="0" presId="urn:microsoft.com/office/officeart/2009/3/layout/CircleRelationship"/>
    <dgm:cxn modelId="{6D28BD4D-C63D-B042-8331-0CD93DA8C5CF}" type="presParOf" srcId="{BF5F1CF9-10B3-1D4F-BF44-CEBE3D99EE0F}" destId="{DC09B913-B3DF-3E4D-A4E2-6FF818E6212F}" srcOrd="7" destOrd="0" presId="urn:microsoft.com/office/officeart/2009/3/layout/CircleRelationship"/>
    <dgm:cxn modelId="{7DDB1AD0-7E4E-FB4F-ACD1-F680E7F5E39A}" type="presParOf" srcId="{BF5F1CF9-10B3-1D4F-BF44-CEBE3D99EE0F}" destId="{FDA18669-0EFC-F04B-A8D7-906F21A708E6}" srcOrd="8" destOrd="0" presId="urn:microsoft.com/office/officeart/2009/3/layout/CircleRelationship"/>
    <dgm:cxn modelId="{20D0D5F6-807B-FF4C-912C-300A16D03D0E}" type="presParOf" srcId="{FDA18669-0EFC-F04B-A8D7-906F21A708E6}" destId="{1C8321A8-97E7-154D-958E-E5B98B7D7C28}" srcOrd="0" destOrd="0" presId="urn:microsoft.com/office/officeart/2009/3/layout/CircleRelationship"/>
    <dgm:cxn modelId="{97163950-ABB1-0A43-9609-AB5A5F315960}" type="presParOf" srcId="{BF5F1CF9-10B3-1D4F-BF44-CEBE3D99EE0F}" destId="{1DFAD677-F827-4F4A-9DCE-A6A4E7FDB680}" srcOrd="9" destOrd="0" presId="urn:microsoft.com/office/officeart/2009/3/layout/CircleRelationship"/>
    <dgm:cxn modelId="{EE757ED5-FE38-724A-898C-2953427956F4}" type="presParOf" srcId="{1DFAD677-F827-4F4A-9DCE-A6A4E7FDB680}" destId="{5F3F417B-F7C0-8B42-8E31-3B689C7A300A}" srcOrd="0" destOrd="0" presId="urn:microsoft.com/office/officeart/2009/3/layout/CircleRelationship"/>
    <dgm:cxn modelId="{A3AA945A-77DF-CB49-A44C-51844D7B2DE8}" type="presParOf" srcId="{BF5F1CF9-10B3-1D4F-BF44-CEBE3D99EE0F}" destId="{F7ECBAEB-9DEC-C841-A310-B21497E4698E}" srcOrd="10" destOrd="0" presId="urn:microsoft.com/office/officeart/2009/3/layout/CircleRelationship"/>
    <dgm:cxn modelId="{2F7FE3C8-5228-C34B-9A5E-E5D6229AF001}" type="presParOf" srcId="{BF5F1CF9-10B3-1D4F-BF44-CEBE3D99EE0F}" destId="{D1EC5919-2B23-A243-913C-DECA39935894}" srcOrd="11" destOrd="0" presId="urn:microsoft.com/office/officeart/2009/3/layout/CircleRelationship"/>
    <dgm:cxn modelId="{CBC90289-7105-954C-81E8-1056C51BCCDE}" type="presParOf" srcId="{D1EC5919-2B23-A243-913C-DECA39935894}" destId="{6BD11A69-9142-BB49-AA2C-FC5BD5D62BF0}" srcOrd="0" destOrd="0" presId="urn:microsoft.com/office/officeart/2009/3/layout/CircleRelationship"/>
    <dgm:cxn modelId="{8279C09D-7610-6847-8890-DEDDCC3F251F}" type="presParOf" srcId="{BF5F1CF9-10B3-1D4F-BF44-CEBE3D99EE0F}" destId="{BD352851-A875-4346-AB37-CFC5A440E93B}" srcOrd="12" destOrd="0" presId="urn:microsoft.com/office/officeart/2009/3/layout/CircleRelationship"/>
    <dgm:cxn modelId="{0156ED32-4F3A-1C43-AA86-F673D16111A4}" type="presParOf" srcId="{BD352851-A875-4346-AB37-CFC5A440E93B}" destId="{21F17055-8765-024F-84A2-3A9082D702E2}" srcOrd="0" destOrd="0" presId="urn:microsoft.com/office/officeart/2009/3/layout/CircleRelationship"/>
    <dgm:cxn modelId="{DE20FC3C-F461-1F44-98DE-0FF88F53E759}" type="presParOf" srcId="{BF5F1CF9-10B3-1D4F-BF44-CEBE3D99EE0F}" destId="{72098ACC-F52B-D840-B27D-CE4F554CCCCC}" srcOrd="13" destOrd="0" presId="urn:microsoft.com/office/officeart/2009/3/layout/CircleRelationship"/>
    <dgm:cxn modelId="{C9612478-CCF6-7048-AE11-78A9FF8AEB04}" type="presParOf" srcId="{72098ACC-F52B-D840-B27D-CE4F554CCCCC}" destId="{57B0CD78-D494-1244-9563-DE94C135683C}" srcOrd="0" destOrd="0" presId="urn:microsoft.com/office/officeart/2009/3/layout/CircleRelationship"/>
    <dgm:cxn modelId="{B2D13835-D9DC-8A4D-9885-BDB17A8AFE17}" type="presParOf" srcId="{BF5F1CF9-10B3-1D4F-BF44-CEBE3D99EE0F}" destId="{390D0AB8-7ECF-CF48-AA13-621061B550A0}" srcOrd="14" destOrd="0" presId="urn:microsoft.com/office/officeart/2009/3/layout/CircleRelationship"/>
    <dgm:cxn modelId="{FB461C09-BF89-8E44-B654-E6EF421A31C1}" type="presParOf" srcId="{BF5F1CF9-10B3-1D4F-BF44-CEBE3D99EE0F}" destId="{BFD08412-88E7-354A-88D0-87A2D3BDCF6E}" srcOrd="15" destOrd="0" presId="urn:microsoft.com/office/officeart/2009/3/layout/CircleRelationship"/>
    <dgm:cxn modelId="{CDBCBF19-FA22-0844-8601-51DFDB962D69}" type="presParOf" srcId="{BFD08412-88E7-354A-88D0-87A2D3BDCF6E}" destId="{5C253104-EF3F-9647-9DFE-74162C83155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EBD0F5-9A76-214F-A89B-A761B8F70210}" type="doc">
      <dgm:prSet loTypeId="urn:microsoft.com/office/officeart/2009/3/layout/RandomtoResultProcess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5B77F15-27E2-CD49-A58F-33547911C8FE}">
      <dgm:prSet phldrT="[Text]" custT="1"/>
      <dgm:spPr/>
      <dgm:t>
        <a:bodyPr/>
        <a:lstStyle/>
        <a:p>
          <a:r>
            <a:rPr lang="en-GB" sz="4000" dirty="0" err="1"/>
            <a:t>Együttműködés</a:t>
          </a:r>
          <a:endParaRPr lang="en-GB" sz="4000" dirty="0"/>
        </a:p>
      </dgm:t>
    </dgm:pt>
    <dgm:pt modelId="{A81C7C56-26B6-E543-99C7-BF4BEDE3054D}" type="parTrans" cxnId="{FCF6C9A8-F31E-C847-8F11-95DDBFF83CC7}">
      <dgm:prSet/>
      <dgm:spPr/>
      <dgm:t>
        <a:bodyPr/>
        <a:lstStyle/>
        <a:p>
          <a:endParaRPr lang="en-GB"/>
        </a:p>
      </dgm:t>
    </dgm:pt>
    <dgm:pt modelId="{3C0977AA-6D64-084E-A53D-CD3721C25E84}" type="sibTrans" cxnId="{FCF6C9A8-F31E-C847-8F11-95DDBFF83CC7}">
      <dgm:prSet/>
      <dgm:spPr/>
      <dgm:t>
        <a:bodyPr/>
        <a:lstStyle/>
        <a:p>
          <a:endParaRPr lang="en-GB"/>
        </a:p>
      </dgm:t>
    </dgm:pt>
    <dgm:pt modelId="{A9AC9D4E-71A0-ED45-9091-DBE0DBD04FEB}">
      <dgm:prSet phldrT="[Text]"/>
      <dgm:spPr/>
      <dgm:t>
        <a:bodyPr/>
        <a:lstStyle/>
        <a:p>
          <a:pPr algn="ctr">
            <a:buNone/>
          </a:pPr>
          <a:r>
            <a:rPr lang="en-GB" dirty="0" err="1"/>
            <a:t>tanárok</a:t>
          </a:r>
          <a:r>
            <a:rPr lang="en-GB" dirty="0"/>
            <a:t>, </a:t>
          </a:r>
          <a:r>
            <a:rPr lang="en-GB" dirty="0" err="1"/>
            <a:t>és</a:t>
          </a:r>
          <a:r>
            <a:rPr lang="en-GB" dirty="0"/>
            <a:t> </a:t>
          </a:r>
          <a:r>
            <a:rPr lang="en-GB" dirty="0" err="1"/>
            <a:t>az</a:t>
          </a:r>
          <a:r>
            <a:rPr lang="en-GB" dirty="0"/>
            <a:t> </a:t>
          </a:r>
          <a:r>
            <a:rPr lang="en-GB" dirty="0" err="1"/>
            <a:t>érdekeltek</a:t>
          </a:r>
          <a:r>
            <a:rPr lang="en-GB" dirty="0"/>
            <a:t>: </a:t>
          </a:r>
          <a:r>
            <a:rPr lang="en-GB" dirty="0" err="1"/>
            <a:t>diákok</a:t>
          </a:r>
          <a:r>
            <a:rPr lang="en-GB" dirty="0"/>
            <a:t>, </a:t>
          </a:r>
          <a:r>
            <a:rPr lang="en-GB" dirty="0" err="1"/>
            <a:t>szülők</a:t>
          </a:r>
          <a:r>
            <a:rPr lang="en-GB" dirty="0"/>
            <a:t>, </a:t>
          </a:r>
          <a:r>
            <a:rPr lang="en-GB" dirty="0" err="1"/>
            <a:t>cégek</a:t>
          </a:r>
          <a:r>
            <a:rPr lang="en-GB" dirty="0"/>
            <a:t>, </a:t>
          </a:r>
          <a:r>
            <a:rPr lang="en-GB" dirty="0" err="1"/>
            <a:t>kamara</a:t>
          </a:r>
          <a:r>
            <a:rPr lang="en-GB" dirty="0"/>
            <a:t> …</a:t>
          </a:r>
        </a:p>
      </dgm:t>
    </dgm:pt>
    <dgm:pt modelId="{DD3449E0-70C2-BB43-9280-D12717B17895}" type="parTrans" cxnId="{46CDFBFE-6BB7-C745-81F3-2BC98931E5E8}">
      <dgm:prSet/>
      <dgm:spPr/>
      <dgm:t>
        <a:bodyPr/>
        <a:lstStyle/>
        <a:p>
          <a:endParaRPr lang="en-GB"/>
        </a:p>
      </dgm:t>
    </dgm:pt>
    <dgm:pt modelId="{EFE6797B-18A8-6942-BB02-20A7A9473699}" type="sibTrans" cxnId="{46CDFBFE-6BB7-C745-81F3-2BC98931E5E8}">
      <dgm:prSet/>
      <dgm:spPr/>
      <dgm:t>
        <a:bodyPr/>
        <a:lstStyle/>
        <a:p>
          <a:endParaRPr lang="en-GB"/>
        </a:p>
      </dgm:t>
    </dgm:pt>
    <dgm:pt modelId="{031CBF94-7068-084F-BBA2-EF023363FAC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 err="1"/>
            <a:t>Egy</a:t>
          </a:r>
          <a:r>
            <a:rPr lang="en-GB" dirty="0"/>
            <a:t> </a:t>
          </a:r>
          <a:r>
            <a:rPr lang="en-GB" dirty="0" err="1"/>
            <a:t>kicsi</a:t>
          </a:r>
          <a:r>
            <a:rPr lang="en-GB" dirty="0"/>
            <a:t> </a:t>
          </a:r>
          <a:r>
            <a:rPr lang="en-GB" dirty="0" err="1"/>
            <a:t>lépés</a:t>
          </a:r>
          <a:r>
            <a:rPr lang="en-GB" dirty="0"/>
            <a:t> </a:t>
          </a:r>
          <a:r>
            <a:rPr lang="en-GB" dirty="0" err="1"/>
            <a:t>előre</a:t>
          </a:r>
          <a:r>
            <a:rPr lang="en-GB" dirty="0"/>
            <a:t>!</a:t>
          </a:r>
        </a:p>
      </dgm:t>
    </dgm:pt>
    <dgm:pt modelId="{1B28FEBB-E6C8-A641-8360-FDB0B7C98789}" type="parTrans" cxnId="{6BBAB17C-ADCE-0B43-8AF5-002F19AACD39}">
      <dgm:prSet/>
      <dgm:spPr/>
      <dgm:t>
        <a:bodyPr/>
        <a:lstStyle/>
        <a:p>
          <a:endParaRPr lang="en-GB"/>
        </a:p>
      </dgm:t>
    </dgm:pt>
    <dgm:pt modelId="{F6DD386E-0868-2C4D-89D9-57FA5FF88C28}" type="sibTrans" cxnId="{6BBAB17C-ADCE-0B43-8AF5-002F19AACD39}">
      <dgm:prSet/>
      <dgm:spPr/>
      <dgm:t>
        <a:bodyPr/>
        <a:lstStyle/>
        <a:p>
          <a:endParaRPr lang="en-GB"/>
        </a:p>
      </dgm:t>
    </dgm:pt>
    <dgm:pt modelId="{843DCA43-6279-2E4F-8173-893A3CAEB1B0}" type="pres">
      <dgm:prSet presAssocID="{46EBD0F5-9A76-214F-A89B-A761B8F70210}" presName="Name0" presStyleCnt="0">
        <dgm:presLayoutVars>
          <dgm:dir/>
          <dgm:animOne val="branch"/>
          <dgm:animLvl val="lvl"/>
        </dgm:presLayoutVars>
      </dgm:prSet>
      <dgm:spPr/>
    </dgm:pt>
    <dgm:pt modelId="{899E34C8-8873-7E4C-A35B-5074EFA46803}" type="pres">
      <dgm:prSet presAssocID="{45B77F15-27E2-CD49-A58F-33547911C8FE}" presName="chaos" presStyleCnt="0"/>
      <dgm:spPr/>
    </dgm:pt>
    <dgm:pt modelId="{49289909-6D3C-9347-9843-E2511B804D10}" type="pres">
      <dgm:prSet presAssocID="{45B77F15-27E2-CD49-A58F-33547911C8FE}" presName="parTx1" presStyleLbl="revTx" presStyleIdx="0" presStyleCnt="2"/>
      <dgm:spPr/>
    </dgm:pt>
    <dgm:pt modelId="{8ABCD5C6-AE1D-A446-9526-F50740732F62}" type="pres">
      <dgm:prSet presAssocID="{45B77F15-27E2-CD49-A58F-33547911C8FE}" presName="desTx1" presStyleLbl="revTx" presStyleIdx="1" presStyleCnt="2" custLinFactNeighborX="90990" custLinFactNeighborY="-8103">
        <dgm:presLayoutVars>
          <dgm:bulletEnabled val="1"/>
        </dgm:presLayoutVars>
      </dgm:prSet>
      <dgm:spPr/>
    </dgm:pt>
    <dgm:pt modelId="{4D852351-BD05-9742-ABDC-BFF577A95C3A}" type="pres">
      <dgm:prSet presAssocID="{45B77F15-27E2-CD49-A58F-33547911C8FE}" presName="c1" presStyleLbl="node1" presStyleIdx="0" presStyleCnt="19"/>
      <dgm:spPr/>
    </dgm:pt>
    <dgm:pt modelId="{B08980E0-6759-3749-92F2-16ECEF27B9A4}" type="pres">
      <dgm:prSet presAssocID="{45B77F15-27E2-CD49-A58F-33547911C8FE}" presName="c2" presStyleLbl="node1" presStyleIdx="1" presStyleCnt="19"/>
      <dgm:spPr/>
    </dgm:pt>
    <dgm:pt modelId="{464C5FFA-9BE0-8343-AE22-EC29CFE38754}" type="pres">
      <dgm:prSet presAssocID="{45B77F15-27E2-CD49-A58F-33547911C8FE}" presName="c3" presStyleLbl="node1" presStyleIdx="2" presStyleCnt="19"/>
      <dgm:spPr/>
    </dgm:pt>
    <dgm:pt modelId="{84099F47-A9AB-764D-86A7-28979493CEC4}" type="pres">
      <dgm:prSet presAssocID="{45B77F15-27E2-CD49-A58F-33547911C8FE}" presName="c4" presStyleLbl="node1" presStyleIdx="3" presStyleCnt="19"/>
      <dgm:spPr/>
    </dgm:pt>
    <dgm:pt modelId="{B871433F-DB95-D247-87C9-71845D7CEC1A}" type="pres">
      <dgm:prSet presAssocID="{45B77F15-27E2-CD49-A58F-33547911C8FE}" presName="c5" presStyleLbl="node1" presStyleIdx="4" presStyleCnt="19"/>
      <dgm:spPr/>
    </dgm:pt>
    <dgm:pt modelId="{DD1ED6A2-A237-E446-8CB1-C5954681BFBB}" type="pres">
      <dgm:prSet presAssocID="{45B77F15-27E2-CD49-A58F-33547911C8FE}" presName="c6" presStyleLbl="node1" presStyleIdx="5" presStyleCnt="19"/>
      <dgm:spPr/>
    </dgm:pt>
    <dgm:pt modelId="{6B9EC5FF-7925-2442-8ACB-5B8D118FC201}" type="pres">
      <dgm:prSet presAssocID="{45B77F15-27E2-CD49-A58F-33547911C8FE}" presName="c7" presStyleLbl="node1" presStyleIdx="6" presStyleCnt="19"/>
      <dgm:spPr/>
    </dgm:pt>
    <dgm:pt modelId="{E8A5C370-C911-544B-90CE-37F004407EB1}" type="pres">
      <dgm:prSet presAssocID="{45B77F15-27E2-CD49-A58F-33547911C8FE}" presName="c8" presStyleLbl="node1" presStyleIdx="7" presStyleCnt="19"/>
      <dgm:spPr/>
    </dgm:pt>
    <dgm:pt modelId="{C27FA678-82CC-0243-B653-CC8978B99B98}" type="pres">
      <dgm:prSet presAssocID="{45B77F15-27E2-CD49-A58F-33547911C8FE}" presName="c9" presStyleLbl="node1" presStyleIdx="8" presStyleCnt="19"/>
      <dgm:spPr/>
    </dgm:pt>
    <dgm:pt modelId="{3A7C4C28-25FE-AF45-87E8-B9B4B881B50B}" type="pres">
      <dgm:prSet presAssocID="{45B77F15-27E2-CD49-A58F-33547911C8FE}" presName="c10" presStyleLbl="node1" presStyleIdx="9" presStyleCnt="19"/>
      <dgm:spPr/>
    </dgm:pt>
    <dgm:pt modelId="{747E2DFE-5E6E-874C-A9B1-B24BD2F740C2}" type="pres">
      <dgm:prSet presAssocID="{45B77F15-27E2-CD49-A58F-33547911C8FE}" presName="c11" presStyleLbl="node1" presStyleIdx="10" presStyleCnt="19"/>
      <dgm:spPr/>
    </dgm:pt>
    <dgm:pt modelId="{B1D3044E-E4B3-7C4A-8E38-D97082572F3A}" type="pres">
      <dgm:prSet presAssocID="{45B77F15-27E2-CD49-A58F-33547911C8FE}" presName="c12" presStyleLbl="node1" presStyleIdx="11" presStyleCnt="19"/>
      <dgm:spPr/>
    </dgm:pt>
    <dgm:pt modelId="{AB624B03-F294-944B-868C-00D996AF8F30}" type="pres">
      <dgm:prSet presAssocID="{45B77F15-27E2-CD49-A58F-33547911C8FE}" presName="c13" presStyleLbl="node1" presStyleIdx="12" presStyleCnt="19"/>
      <dgm:spPr/>
    </dgm:pt>
    <dgm:pt modelId="{13EED543-CDD3-D94B-854F-9D5D7BD8952F}" type="pres">
      <dgm:prSet presAssocID="{45B77F15-27E2-CD49-A58F-33547911C8FE}" presName="c14" presStyleLbl="node1" presStyleIdx="13" presStyleCnt="19"/>
      <dgm:spPr/>
    </dgm:pt>
    <dgm:pt modelId="{36755943-7E50-B34E-BBC6-8C08BB8764EB}" type="pres">
      <dgm:prSet presAssocID="{45B77F15-27E2-CD49-A58F-33547911C8FE}" presName="c15" presStyleLbl="node1" presStyleIdx="14" presStyleCnt="19"/>
      <dgm:spPr/>
    </dgm:pt>
    <dgm:pt modelId="{019AC75E-C4E3-D145-943F-4E890F9AC9AA}" type="pres">
      <dgm:prSet presAssocID="{45B77F15-27E2-CD49-A58F-33547911C8FE}" presName="c16" presStyleLbl="node1" presStyleIdx="15" presStyleCnt="19"/>
      <dgm:spPr/>
    </dgm:pt>
    <dgm:pt modelId="{C829DE13-ACB3-F943-B88B-3495DED770F5}" type="pres">
      <dgm:prSet presAssocID="{45B77F15-27E2-CD49-A58F-33547911C8FE}" presName="c17" presStyleLbl="node1" presStyleIdx="16" presStyleCnt="19"/>
      <dgm:spPr/>
    </dgm:pt>
    <dgm:pt modelId="{D9ABFB11-3241-9344-98EF-5A91DEF555FF}" type="pres">
      <dgm:prSet presAssocID="{45B77F15-27E2-CD49-A58F-33547911C8FE}" presName="c18" presStyleLbl="node1" presStyleIdx="17" presStyleCnt="19"/>
      <dgm:spPr/>
    </dgm:pt>
    <dgm:pt modelId="{93B1DF2B-679A-7F41-8F58-D980E8202DD9}" type="pres">
      <dgm:prSet presAssocID="{3C0977AA-6D64-084E-A53D-CD3721C25E84}" presName="chevronComposite1" presStyleCnt="0"/>
      <dgm:spPr/>
    </dgm:pt>
    <dgm:pt modelId="{D1D076BA-2D67-4E4C-B4BF-26264B921F17}" type="pres">
      <dgm:prSet presAssocID="{3C0977AA-6D64-084E-A53D-CD3721C25E84}" presName="chevron1" presStyleLbl="sibTrans2D1" presStyleIdx="0" presStyleCnt="2"/>
      <dgm:spPr/>
    </dgm:pt>
    <dgm:pt modelId="{69C5C611-F003-E444-A15F-82FF465AB623}" type="pres">
      <dgm:prSet presAssocID="{3C0977AA-6D64-084E-A53D-CD3721C25E84}" presName="spChevron1" presStyleCnt="0"/>
      <dgm:spPr/>
    </dgm:pt>
    <dgm:pt modelId="{03B33718-5A19-2842-8A8F-D0EB0EA59BED}" type="pres">
      <dgm:prSet presAssocID="{3C0977AA-6D64-084E-A53D-CD3721C25E84}" presName="overlap" presStyleCnt="0"/>
      <dgm:spPr/>
    </dgm:pt>
    <dgm:pt modelId="{D5AFE130-5605-D14A-B7C8-1E8332C5352E}" type="pres">
      <dgm:prSet presAssocID="{3C0977AA-6D64-084E-A53D-CD3721C25E84}" presName="chevronComposite2" presStyleCnt="0"/>
      <dgm:spPr/>
    </dgm:pt>
    <dgm:pt modelId="{E90DBAF0-6E67-4C4D-8F56-B1E680AFA08F}" type="pres">
      <dgm:prSet presAssocID="{3C0977AA-6D64-084E-A53D-CD3721C25E84}" presName="chevron2" presStyleLbl="sibTrans2D1" presStyleIdx="1" presStyleCnt="2"/>
      <dgm:spPr/>
    </dgm:pt>
    <dgm:pt modelId="{49BEF624-ACE7-F84D-A64F-3FE28FE222CC}" type="pres">
      <dgm:prSet presAssocID="{3C0977AA-6D64-084E-A53D-CD3721C25E84}" presName="spChevron2" presStyleCnt="0"/>
      <dgm:spPr/>
    </dgm:pt>
    <dgm:pt modelId="{06432DB8-1C98-CE44-A1A0-4BA55A6BF4FF}" type="pres">
      <dgm:prSet presAssocID="{031CBF94-7068-084F-BBA2-EF023363FAC0}" presName="last" presStyleCnt="0"/>
      <dgm:spPr/>
    </dgm:pt>
    <dgm:pt modelId="{BF72D2D6-109C-3043-9FF1-F511DCB837F0}" type="pres">
      <dgm:prSet presAssocID="{031CBF94-7068-084F-BBA2-EF023363FAC0}" presName="circleTx" presStyleLbl="node1" presStyleIdx="18" presStyleCnt="19"/>
      <dgm:spPr/>
    </dgm:pt>
    <dgm:pt modelId="{342FB6FA-F34B-D649-B252-125B6C6C581C}" type="pres">
      <dgm:prSet presAssocID="{031CBF94-7068-084F-BBA2-EF023363FAC0}" presName="spN" presStyleCnt="0"/>
      <dgm:spPr/>
    </dgm:pt>
  </dgm:ptLst>
  <dgm:cxnLst>
    <dgm:cxn modelId="{E3C16604-7A74-6C49-96CD-75C9FC35EBF0}" type="presOf" srcId="{A9AC9D4E-71A0-ED45-9091-DBE0DBD04FEB}" destId="{8ABCD5C6-AE1D-A446-9526-F50740732F62}" srcOrd="0" destOrd="0" presId="urn:microsoft.com/office/officeart/2009/3/layout/RandomtoResultProcess"/>
    <dgm:cxn modelId="{A744B860-618C-8042-A322-C30B5FB8762F}" type="presOf" srcId="{46EBD0F5-9A76-214F-A89B-A761B8F70210}" destId="{843DCA43-6279-2E4F-8173-893A3CAEB1B0}" srcOrd="0" destOrd="0" presId="urn:microsoft.com/office/officeart/2009/3/layout/RandomtoResultProcess"/>
    <dgm:cxn modelId="{47A17D74-4431-7E49-97BB-7471277FBB6D}" type="presOf" srcId="{45B77F15-27E2-CD49-A58F-33547911C8FE}" destId="{49289909-6D3C-9347-9843-E2511B804D10}" srcOrd="0" destOrd="0" presId="urn:microsoft.com/office/officeart/2009/3/layout/RandomtoResultProcess"/>
    <dgm:cxn modelId="{6BBAB17C-ADCE-0B43-8AF5-002F19AACD39}" srcId="{46EBD0F5-9A76-214F-A89B-A761B8F70210}" destId="{031CBF94-7068-084F-BBA2-EF023363FAC0}" srcOrd="1" destOrd="0" parTransId="{1B28FEBB-E6C8-A641-8360-FDB0B7C98789}" sibTransId="{F6DD386E-0868-2C4D-89D9-57FA5FF88C28}"/>
    <dgm:cxn modelId="{9C5FD092-7062-1047-BB3F-3BBBAFCF1106}" type="presOf" srcId="{031CBF94-7068-084F-BBA2-EF023363FAC0}" destId="{BF72D2D6-109C-3043-9FF1-F511DCB837F0}" srcOrd="0" destOrd="0" presId="urn:microsoft.com/office/officeart/2009/3/layout/RandomtoResultProcess"/>
    <dgm:cxn modelId="{FCF6C9A8-F31E-C847-8F11-95DDBFF83CC7}" srcId="{46EBD0F5-9A76-214F-A89B-A761B8F70210}" destId="{45B77F15-27E2-CD49-A58F-33547911C8FE}" srcOrd="0" destOrd="0" parTransId="{A81C7C56-26B6-E543-99C7-BF4BEDE3054D}" sibTransId="{3C0977AA-6D64-084E-A53D-CD3721C25E84}"/>
    <dgm:cxn modelId="{46CDFBFE-6BB7-C745-81F3-2BC98931E5E8}" srcId="{45B77F15-27E2-CD49-A58F-33547911C8FE}" destId="{A9AC9D4E-71A0-ED45-9091-DBE0DBD04FEB}" srcOrd="0" destOrd="0" parTransId="{DD3449E0-70C2-BB43-9280-D12717B17895}" sibTransId="{EFE6797B-18A8-6942-BB02-20A7A9473699}"/>
    <dgm:cxn modelId="{B30E7D29-13C8-2248-8120-B9485D92F2F9}" type="presParOf" srcId="{843DCA43-6279-2E4F-8173-893A3CAEB1B0}" destId="{899E34C8-8873-7E4C-A35B-5074EFA46803}" srcOrd="0" destOrd="0" presId="urn:microsoft.com/office/officeart/2009/3/layout/RandomtoResultProcess"/>
    <dgm:cxn modelId="{64F936E6-BED2-4049-A2F0-9FD4AD7B5627}" type="presParOf" srcId="{899E34C8-8873-7E4C-A35B-5074EFA46803}" destId="{49289909-6D3C-9347-9843-E2511B804D10}" srcOrd="0" destOrd="0" presId="urn:microsoft.com/office/officeart/2009/3/layout/RandomtoResultProcess"/>
    <dgm:cxn modelId="{869D930E-AF6B-2147-B88C-70F9F08DF16D}" type="presParOf" srcId="{899E34C8-8873-7E4C-A35B-5074EFA46803}" destId="{8ABCD5C6-AE1D-A446-9526-F50740732F62}" srcOrd="1" destOrd="0" presId="urn:microsoft.com/office/officeart/2009/3/layout/RandomtoResultProcess"/>
    <dgm:cxn modelId="{B9714C39-03E3-FC4F-B51B-952DC90DE855}" type="presParOf" srcId="{899E34C8-8873-7E4C-A35B-5074EFA46803}" destId="{4D852351-BD05-9742-ABDC-BFF577A95C3A}" srcOrd="2" destOrd="0" presId="urn:microsoft.com/office/officeart/2009/3/layout/RandomtoResultProcess"/>
    <dgm:cxn modelId="{3BFDD906-E436-A347-834E-FDF884B69F69}" type="presParOf" srcId="{899E34C8-8873-7E4C-A35B-5074EFA46803}" destId="{B08980E0-6759-3749-92F2-16ECEF27B9A4}" srcOrd="3" destOrd="0" presId="urn:microsoft.com/office/officeart/2009/3/layout/RandomtoResultProcess"/>
    <dgm:cxn modelId="{CD63F9DA-FAE3-4A41-83A9-A387CBB79AC6}" type="presParOf" srcId="{899E34C8-8873-7E4C-A35B-5074EFA46803}" destId="{464C5FFA-9BE0-8343-AE22-EC29CFE38754}" srcOrd="4" destOrd="0" presId="urn:microsoft.com/office/officeart/2009/3/layout/RandomtoResultProcess"/>
    <dgm:cxn modelId="{1CF2EC6B-2C70-BF41-8822-0B6095915515}" type="presParOf" srcId="{899E34C8-8873-7E4C-A35B-5074EFA46803}" destId="{84099F47-A9AB-764D-86A7-28979493CEC4}" srcOrd="5" destOrd="0" presId="urn:microsoft.com/office/officeart/2009/3/layout/RandomtoResultProcess"/>
    <dgm:cxn modelId="{C0EFB5D2-98C9-3F4F-BBE4-7E80CC8B074A}" type="presParOf" srcId="{899E34C8-8873-7E4C-A35B-5074EFA46803}" destId="{B871433F-DB95-D247-87C9-71845D7CEC1A}" srcOrd="6" destOrd="0" presId="urn:microsoft.com/office/officeart/2009/3/layout/RandomtoResultProcess"/>
    <dgm:cxn modelId="{4ABCDA75-2908-CE43-9369-FEE1E5B7FC1A}" type="presParOf" srcId="{899E34C8-8873-7E4C-A35B-5074EFA46803}" destId="{DD1ED6A2-A237-E446-8CB1-C5954681BFBB}" srcOrd="7" destOrd="0" presId="urn:microsoft.com/office/officeart/2009/3/layout/RandomtoResultProcess"/>
    <dgm:cxn modelId="{62A42DF1-7A2D-1B4B-94DC-B47928905792}" type="presParOf" srcId="{899E34C8-8873-7E4C-A35B-5074EFA46803}" destId="{6B9EC5FF-7925-2442-8ACB-5B8D118FC201}" srcOrd="8" destOrd="0" presId="urn:microsoft.com/office/officeart/2009/3/layout/RandomtoResultProcess"/>
    <dgm:cxn modelId="{317E32A8-5BFD-EF4D-B444-08DD6B153EEE}" type="presParOf" srcId="{899E34C8-8873-7E4C-A35B-5074EFA46803}" destId="{E8A5C370-C911-544B-90CE-37F004407EB1}" srcOrd="9" destOrd="0" presId="urn:microsoft.com/office/officeart/2009/3/layout/RandomtoResultProcess"/>
    <dgm:cxn modelId="{A8004BB4-8877-8745-8AD7-D4554F54ACFC}" type="presParOf" srcId="{899E34C8-8873-7E4C-A35B-5074EFA46803}" destId="{C27FA678-82CC-0243-B653-CC8978B99B98}" srcOrd="10" destOrd="0" presId="urn:microsoft.com/office/officeart/2009/3/layout/RandomtoResultProcess"/>
    <dgm:cxn modelId="{E52405F4-ECD4-7943-91F4-60A5AFD333B2}" type="presParOf" srcId="{899E34C8-8873-7E4C-A35B-5074EFA46803}" destId="{3A7C4C28-25FE-AF45-87E8-B9B4B881B50B}" srcOrd="11" destOrd="0" presId="urn:microsoft.com/office/officeart/2009/3/layout/RandomtoResultProcess"/>
    <dgm:cxn modelId="{8FF1B10D-0C8C-E04C-B731-09EFDF006CAE}" type="presParOf" srcId="{899E34C8-8873-7E4C-A35B-5074EFA46803}" destId="{747E2DFE-5E6E-874C-A9B1-B24BD2F740C2}" srcOrd="12" destOrd="0" presId="urn:microsoft.com/office/officeart/2009/3/layout/RandomtoResultProcess"/>
    <dgm:cxn modelId="{EAA00C18-5E51-A74E-9909-ABD2A6C1DC49}" type="presParOf" srcId="{899E34C8-8873-7E4C-A35B-5074EFA46803}" destId="{B1D3044E-E4B3-7C4A-8E38-D97082572F3A}" srcOrd="13" destOrd="0" presId="urn:microsoft.com/office/officeart/2009/3/layout/RandomtoResultProcess"/>
    <dgm:cxn modelId="{8768FE3B-7C12-734C-821F-C9A9ACB2CCB0}" type="presParOf" srcId="{899E34C8-8873-7E4C-A35B-5074EFA46803}" destId="{AB624B03-F294-944B-868C-00D996AF8F30}" srcOrd="14" destOrd="0" presId="urn:microsoft.com/office/officeart/2009/3/layout/RandomtoResultProcess"/>
    <dgm:cxn modelId="{9650CA6D-99C3-C34F-8F7B-B68B0A75A111}" type="presParOf" srcId="{899E34C8-8873-7E4C-A35B-5074EFA46803}" destId="{13EED543-CDD3-D94B-854F-9D5D7BD8952F}" srcOrd="15" destOrd="0" presId="urn:microsoft.com/office/officeart/2009/3/layout/RandomtoResultProcess"/>
    <dgm:cxn modelId="{FBA6134C-ACB6-7449-B373-D1BDF3DA5EBA}" type="presParOf" srcId="{899E34C8-8873-7E4C-A35B-5074EFA46803}" destId="{36755943-7E50-B34E-BBC6-8C08BB8764EB}" srcOrd="16" destOrd="0" presId="urn:microsoft.com/office/officeart/2009/3/layout/RandomtoResultProcess"/>
    <dgm:cxn modelId="{C40F362B-50BA-2B49-A9A1-77CAC62F69AC}" type="presParOf" srcId="{899E34C8-8873-7E4C-A35B-5074EFA46803}" destId="{019AC75E-C4E3-D145-943F-4E890F9AC9AA}" srcOrd="17" destOrd="0" presId="urn:microsoft.com/office/officeart/2009/3/layout/RandomtoResultProcess"/>
    <dgm:cxn modelId="{13979499-9A4A-CD4C-920A-BDDD54B1DB55}" type="presParOf" srcId="{899E34C8-8873-7E4C-A35B-5074EFA46803}" destId="{C829DE13-ACB3-F943-B88B-3495DED770F5}" srcOrd="18" destOrd="0" presId="urn:microsoft.com/office/officeart/2009/3/layout/RandomtoResultProcess"/>
    <dgm:cxn modelId="{5A3A619F-9EA8-DC47-AA18-D4872C4A2A1C}" type="presParOf" srcId="{899E34C8-8873-7E4C-A35B-5074EFA46803}" destId="{D9ABFB11-3241-9344-98EF-5A91DEF555FF}" srcOrd="19" destOrd="0" presId="urn:microsoft.com/office/officeart/2009/3/layout/RandomtoResultProcess"/>
    <dgm:cxn modelId="{F705985F-4D55-1A42-A24C-789AB7FAEB69}" type="presParOf" srcId="{843DCA43-6279-2E4F-8173-893A3CAEB1B0}" destId="{93B1DF2B-679A-7F41-8F58-D980E8202DD9}" srcOrd="1" destOrd="0" presId="urn:microsoft.com/office/officeart/2009/3/layout/RandomtoResultProcess"/>
    <dgm:cxn modelId="{D767853F-CA16-4144-92B6-5A0CFD808810}" type="presParOf" srcId="{93B1DF2B-679A-7F41-8F58-D980E8202DD9}" destId="{D1D076BA-2D67-4E4C-B4BF-26264B921F17}" srcOrd="0" destOrd="0" presId="urn:microsoft.com/office/officeart/2009/3/layout/RandomtoResultProcess"/>
    <dgm:cxn modelId="{D100A3B4-7466-7340-BD24-B405AFE56626}" type="presParOf" srcId="{93B1DF2B-679A-7F41-8F58-D980E8202DD9}" destId="{69C5C611-F003-E444-A15F-82FF465AB623}" srcOrd="1" destOrd="0" presId="urn:microsoft.com/office/officeart/2009/3/layout/RandomtoResultProcess"/>
    <dgm:cxn modelId="{BCF93691-CE46-444D-B314-19B86F90B9FF}" type="presParOf" srcId="{843DCA43-6279-2E4F-8173-893A3CAEB1B0}" destId="{03B33718-5A19-2842-8A8F-D0EB0EA59BED}" srcOrd="2" destOrd="0" presId="urn:microsoft.com/office/officeart/2009/3/layout/RandomtoResultProcess"/>
    <dgm:cxn modelId="{E6627765-7032-254E-A142-C47AAC024182}" type="presParOf" srcId="{843DCA43-6279-2E4F-8173-893A3CAEB1B0}" destId="{D5AFE130-5605-D14A-B7C8-1E8332C5352E}" srcOrd="3" destOrd="0" presId="urn:microsoft.com/office/officeart/2009/3/layout/RandomtoResultProcess"/>
    <dgm:cxn modelId="{AB16F14F-3F46-FB4C-B26A-6616E8D2DE67}" type="presParOf" srcId="{D5AFE130-5605-D14A-B7C8-1E8332C5352E}" destId="{E90DBAF0-6E67-4C4D-8F56-B1E680AFA08F}" srcOrd="0" destOrd="0" presId="urn:microsoft.com/office/officeart/2009/3/layout/RandomtoResultProcess"/>
    <dgm:cxn modelId="{0B9809A9-7700-E240-818E-8C0D54D947F0}" type="presParOf" srcId="{D5AFE130-5605-D14A-B7C8-1E8332C5352E}" destId="{49BEF624-ACE7-F84D-A64F-3FE28FE222CC}" srcOrd="1" destOrd="0" presId="urn:microsoft.com/office/officeart/2009/3/layout/RandomtoResultProcess"/>
    <dgm:cxn modelId="{F122C1A7-2591-834B-9E50-98AEE5CBEF12}" type="presParOf" srcId="{843DCA43-6279-2E4F-8173-893A3CAEB1B0}" destId="{06432DB8-1C98-CE44-A1A0-4BA55A6BF4FF}" srcOrd="4" destOrd="0" presId="urn:microsoft.com/office/officeart/2009/3/layout/RandomtoResultProcess"/>
    <dgm:cxn modelId="{C4EA4E2E-843C-274B-9ED2-E27C80A95F2F}" type="presParOf" srcId="{06432DB8-1C98-CE44-A1A0-4BA55A6BF4FF}" destId="{BF72D2D6-109C-3043-9FF1-F511DCB837F0}" srcOrd="0" destOrd="0" presId="urn:microsoft.com/office/officeart/2009/3/layout/RandomtoResultProcess"/>
    <dgm:cxn modelId="{5DA1469E-9015-6C40-8138-2A81BE845366}" type="presParOf" srcId="{06432DB8-1C98-CE44-A1A0-4BA55A6BF4FF}" destId="{342FB6FA-F34B-D649-B252-125B6C6C581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CCE5C-97C1-8E42-AAD0-861F1BD07FE0}">
      <dsp:nvSpPr>
        <dsp:cNvPr id="0" name=""/>
        <dsp:cNvSpPr/>
      </dsp:nvSpPr>
      <dsp:spPr>
        <a:xfrm>
          <a:off x="1344630" y="403311"/>
          <a:ext cx="4367212" cy="436770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 err="1"/>
            <a:t>Kreativitás</a:t>
          </a:r>
          <a:endParaRPr lang="en-GB" sz="3600" kern="1200" dirty="0"/>
        </a:p>
      </dsp:txBody>
      <dsp:txXfrm>
        <a:off x="1984193" y="1042946"/>
        <a:ext cx="3088086" cy="3088433"/>
      </dsp:txXfrm>
    </dsp:sp>
    <dsp:sp modelId="{40AE25D7-C6E4-504D-A800-B733531F9A14}">
      <dsp:nvSpPr>
        <dsp:cNvPr id="0" name=""/>
        <dsp:cNvSpPr/>
      </dsp:nvSpPr>
      <dsp:spPr>
        <a:xfrm>
          <a:off x="3836852" y="204315"/>
          <a:ext cx="485544" cy="485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8B8D0-7783-ED48-8382-267CBA772A51}">
      <dsp:nvSpPr>
        <dsp:cNvPr id="0" name=""/>
        <dsp:cNvSpPr/>
      </dsp:nvSpPr>
      <dsp:spPr>
        <a:xfrm>
          <a:off x="2687491" y="4446498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5AB54-9FBF-B64E-B96F-B0DDE6CA3BBF}">
      <dsp:nvSpPr>
        <dsp:cNvPr id="0" name=""/>
        <dsp:cNvSpPr/>
      </dsp:nvSpPr>
      <dsp:spPr>
        <a:xfrm>
          <a:off x="5993136" y="2175904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5FB9B-20F6-C247-BF9C-74A72C2D3AA9}">
      <dsp:nvSpPr>
        <dsp:cNvPr id="0" name=""/>
        <dsp:cNvSpPr/>
      </dsp:nvSpPr>
      <dsp:spPr>
        <a:xfrm>
          <a:off x="4310751" y="4821019"/>
          <a:ext cx="485544" cy="485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B854B-FBF4-1948-9970-ABE89E8FE797}">
      <dsp:nvSpPr>
        <dsp:cNvPr id="0" name=""/>
        <dsp:cNvSpPr/>
      </dsp:nvSpPr>
      <dsp:spPr>
        <a:xfrm>
          <a:off x="2786034" y="894677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3FCE3-AA60-2646-BD2E-130A693A4584}">
      <dsp:nvSpPr>
        <dsp:cNvPr id="0" name=""/>
        <dsp:cNvSpPr/>
      </dsp:nvSpPr>
      <dsp:spPr>
        <a:xfrm>
          <a:off x="1677881" y="2908617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9B913-B3DF-3E4D-A4E2-6FF818E6212F}">
      <dsp:nvSpPr>
        <dsp:cNvPr id="0" name=""/>
        <dsp:cNvSpPr/>
      </dsp:nvSpPr>
      <dsp:spPr>
        <a:xfrm>
          <a:off x="-76788" y="966286"/>
          <a:ext cx="2552249" cy="255290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solidFill>
                <a:schemeClr val="tx1"/>
              </a:solidFill>
            </a:rPr>
            <a:t>Kritikus</a:t>
          </a:r>
          <a:r>
            <a:rPr lang="en-GB" sz="2400" kern="1200" dirty="0">
              <a:solidFill>
                <a:schemeClr val="tx1"/>
              </a:solidFill>
            </a:rPr>
            <a:t> </a:t>
          </a:r>
          <a:r>
            <a:rPr lang="en-GB" sz="2400" kern="1200" dirty="0" err="1">
              <a:solidFill>
                <a:schemeClr val="tx1"/>
              </a:solidFill>
            </a:rPr>
            <a:t>gondolkodás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296980" y="1340151"/>
        <a:ext cx="1804713" cy="1805177"/>
      </dsp:txXfrm>
    </dsp:sp>
    <dsp:sp modelId="{1C8321A8-97E7-154D-958E-E5B98B7D7C28}">
      <dsp:nvSpPr>
        <dsp:cNvPr id="0" name=""/>
        <dsp:cNvSpPr/>
      </dsp:nvSpPr>
      <dsp:spPr>
        <a:xfrm>
          <a:off x="3345933" y="909985"/>
          <a:ext cx="485544" cy="485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F417B-F7C0-8B42-8E31-3B689C7A300A}">
      <dsp:nvSpPr>
        <dsp:cNvPr id="0" name=""/>
        <dsp:cNvSpPr/>
      </dsp:nvSpPr>
      <dsp:spPr>
        <a:xfrm>
          <a:off x="146893" y="3487236"/>
          <a:ext cx="877921" cy="878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CBAEB-9DEC-C841-A310-B21497E4698E}">
      <dsp:nvSpPr>
        <dsp:cNvPr id="0" name=""/>
        <dsp:cNvSpPr/>
      </dsp:nvSpPr>
      <dsp:spPr>
        <a:xfrm>
          <a:off x="4103192" y="-2397"/>
          <a:ext cx="2695731" cy="2492676"/>
        </a:xfrm>
        <a:prstGeom prst="ellipse">
          <a:avLst/>
        </a:prstGeom>
        <a:solidFill>
          <a:srgbClr val="CC70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solidFill>
                <a:schemeClr val="tx1"/>
              </a:solidFill>
            </a:rPr>
            <a:t>Kollaboráció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4497973" y="362647"/>
        <a:ext cx="1906169" cy="1762588"/>
      </dsp:txXfrm>
    </dsp:sp>
    <dsp:sp modelId="{6BD11A69-9142-BB49-AA2C-FC5BD5D62BF0}">
      <dsp:nvSpPr>
        <dsp:cNvPr id="0" name=""/>
        <dsp:cNvSpPr/>
      </dsp:nvSpPr>
      <dsp:spPr>
        <a:xfrm>
          <a:off x="5464745" y="1795171"/>
          <a:ext cx="485544" cy="485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17055-8765-024F-84A2-3A9082D702E2}">
      <dsp:nvSpPr>
        <dsp:cNvPr id="0" name=""/>
        <dsp:cNvSpPr/>
      </dsp:nvSpPr>
      <dsp:spPr>
        <a:xfrm>
          <a:off x="-187253" y="4532219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0CD78-D494-1244-9563-DE94C135683C}">
      <dsp:nvSpPr>
        <dsp:cNvPr id="0" name=""/>
        <dsp:cNvSpPr/>
      </dsp:nvSpPr>
      <dsp:spPr>
        <a:xfrm>
          <a:off x="3320849" y="4031158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D0AB8-7ECF-CF48-AA13-621061B550A0}">
      <dsp:nvSpPr>
        <dsp:cNvPr id="0" name=""/>
        <dsp:cNvSpPr/>
      </dsp:nvSpPr>
      <dsp:spPr>
        <a:xfrm>
          <a:off x="3434035" y="2672041"/>
          <a:ext cx="2968012" cy="2777107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solidFill>
                <a:schemeClr val="tx1"/>
              </a:solidFill>
            </a:rPr>
            <a:t>Kommunikáció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3868690" y="3078739"/>
        <a:ext cx="2098702" cy="1963711"/>
      </dsp:txXfrm>
    </dsp:sp>
    <dsp:sp modelId="{5C253104-EF3F-9647-9DFE-74162C831554}">
      <dsp:nvSpPr>
        <dsp:cNvPr id="0" name=""/>
        <dsp:cNvSpPr/>
      </dsp:nvSpPr>
      <dsp:spPr>
        <a:xfrm>
          <a:off x="6494805" y="3362736"/>
          <a:ext cx="352064" cy="352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89909-6D3C-9347-9843-E2511B804D10}">
      <dsp:nvSpPr>
        <dsp:cNvPr id="0" name=""/>
        <dsp:cNvSpPr/>
      </dsp:nvSpPr>
      <dsp:spPr>
        <a:xfrm>
          <a:off x="417218" y="1280590"/>
          <a:ext cx="3593494" cy="1184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 err="1"/>
            <a:t>Együttműködés</a:t>
          </a:r>
          <a:endParaRPr lang="en-GB" sz="4000" kern="1200" dirty="0"/>
        </a:p>
      </dsp:txBody>
      <dsp:txXfrm>
        <a:off x="417218" y="1280590"/>
        <a:ext cx="3593494" cy="1184219"/>
      </dsp:txXfrm>
    </dsp:sp>
    <dsp:sp modelId="{8ABCD5C6-AE1D-A446-9526-F50740732F62}">
      <dsp:nvSpPr>
        <dsp:cNvPr id="0" name=""/>
        <dsp:cNvSpPr/>
      </dsp:nvSpPr>
      <dsp:spPr>
        <a:xfrm>
          <a:off x="3686938" y="3597925"/>
          <a:ext cx="3593494" cy="2218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 err="1"/>
            <a:t>tanárok</a:t>
          </a:r>
          <a:r>
            <a:rPr lang="en-GB" sz="3800" kern="1200" dirty="0"/>
            <a:t>, </a:t>
          </a:r>
          <a:r>
            <a:rPr lang="en-GB" sz="3800" kern="1200" dirty="0" err="1"/>
            <a:t>és</a:t>
          </a:r>
          <a:r>
            <a:rPr lang="en-GB" sz="3800" kern="1200" dirty="0"/>
            <a:t> </a:t>
          </a:r>
          <a:r>
            <a:rPr lang="en-GB" sz="3800" kern="1200" dirty="0" err="1"/>
            <a:t>az</a:t>
          </a:r>
          <a:r>
            <a:rPr lang="en-GB" sz="3800" kern="1200" dirty="0"/>
            <a:t> </a:t>
          </a:r>
          <a:r>
            <a:rPr lang="en-GB" sz="3800" kern="1200" dirty="0" err="1"/>
            <a:t>érdekeltek</a:t>
          </a:r>
          <a:r>
            <a:rPr lang="en-GB" sz="3800" kern="1200" dirty="0"/>
            <a:t>: </a:t>
          </a:r>
          <a:r>
            <a:rPr lang="en-GB" sz="3800" kern="1200" dirty="0" err="1"/>
            <a:t>diákok</a:t>
          </a:r>
          <a:r>
            <a:rPr lang="en-GB" sz="3800" kern="1200" dirty="0"/>
            <a:t>, </a:t>
          </a:r>
          <a:r>
            <a:rPr lang="en-GB" sz="3800" kern="1200" dirty="0" err="1"/>
            <a:t>szülők</a:t>
          </a:r>
          <a:r>
            <a:rPr lang="en-GB" sz="3800" kern="1200" dirty="0"/>
            <a:t>, </a:t>
          </a:r>
          <a:r>
            <a:rPr lang="en-GB" sz="3800" kern="1200" dirty="0" err="1"/>
            <a:t>cégek</a:t>
          </a:r>
          <a:r>
            <a:rPr lang="en-GB" sz="3800" kern="1200" dirty="0"/>
            <a:t>, </a:t>
          </a:r>
          <a:r>
            <a:rPr lang="en-GB" sz="3800" kern="1200" dirty="0" err="1"/>
            <a:t>kamara</a:t>
          </a:r>
          <a:r>
            <a:rPr lang="en-GB" sz="3800" kern="1200" dirty="0"/>
            <a:t> …</a:t>
          </a:r>
        </a:p>
      </dsp:txBody>
      <dsp:txXfrm>
        <a:off x="3686938" y="3597925"/>
        <a:ext cx="3593494" cy="2218650"/>
      </dsp:txXfrm>
    </dsp:sp>
    <dsp:sp modelId="{4D852351-BD05-9742-ABDC-BFF577A95C3A}">
      <dsp:nvSpPr>
        <dsp:cNvPr id="0" name=""/>
        <dsp:cNvSpPr/>
      </dsp:nvSpPr>
      <dsp:spPr>
        <a:xfrm>
          <a:off x="413134" y="920424"/>
          <a:ext cx="285846" cy="285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980E0-6759-3749-92F2-16ECEF27B9A4}">
      <dsp:nvSpPr>
        <dsp:cNvPr id="0" name=""/>
        <dsp:cNvSpPr/>
      </dsp:nvSpPr>
      <dsp:spPr>
        <a:xfrm>
          <a:off x="613227" y="520239"/>
          <a:ext cx="285846" cy="2858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C5FFA-9BE0-8343-AE22-EC29CFE38754}">
      <dsp:nvSpPr>
        <dsp:cNvPr id="0" name=""/>
        <dsp:cNvSpPr/>
      </dsp:nvSpPr>
      <dsp:spPr>
        <a:xfrm>
          <a:off x="1093448" y="600276"/>
          <a:ext cx="449186" cy="4491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99F47-A9AB-764D-86A7-28979493CEC4}">
      <dsp:nvSpPr>
        <dsp:cNvPr id="0" name=""/>
        <dsp:cNvSpPr/>
      </dsp:nvSpPr>
      <dsp:spPr>
        <a:xfrm>
          <a:off x="1493633" y="160073"/>
          <a:ext cx="285846" cy="2858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1433F-DB95-D247-87C9-71845D7CEC1A}">
      <dsp:nvSpPr>
        <dsp:cNvPr id="0" name=""/>
        <dsp:cNvSpPr/>
      </dsp:nvSpPr>
      <dsp:spPr>
        <a:xfrm>
          <a:off x="2013873" y="0"/>
          <a:ext cx="285846" cy="2858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ED6A2-A237-E446-8CB1-C5954681BFBB}">
      <dsp:nvSpPr>
        <dsp:cNvPr id="0" name=""/>
        <dsp:cNvSpPr/>
      </dsp:nvSpPr>
      <dsp:spPr>
        <a:xfrm>
          <a:off x="2654168" y="280129"/>
          <a:ext cx="285846" cy="285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EC5FF-7925-2442-8ACB-5B8D118FC201}">
      <dsp:nvSpPr>
        <dsp:cNvPr id="0" name=""/>
        <dsp:cNvSpPr/>
      </dsp:nvSpPr>
      <dsp:spPr>
        <a:xfrm>
          <a:off x="3054353" y="480221"/>
          <a:ext cx="449186" cy="4491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5C370-C911-544B-90CE-37F004407EB1}">
      <dsp:nvSpPr>
        <dsp:cNvPr id="0" name=""/>
        <dsp:cNvSpPr/>
      </dsp:nvSpPr>
      <dsp:spPr>
        <a:xfrm>
          <a:off x="3614611" y="920424"/>
          <a:ext cx="285846" cy="2858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FA678-82CC-0243-B653-CC8978B99B98}">
      <dsp:nvSpPr>
        <dsp:cNvPr id="0" name=""/>
        <dsp:cNvSpPr/>
      </dsp:nvSpPr>
      <dsp:spPr>
        <a:xfrm>
          <a:off x="3854722" y="1360627"/>
          <a:ext cx="285846" cy="2858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C4C28-25FE-AF45-87E8-B9B4B881B50B}">
      <dsp:nvSpPr>
        <dsp:cNvPr id="0" name=""/>
        <dsp:cNvSpPr/>
      </dsp:nvSpPr>
      <dsp:spPr>
        <a:xfrm>
          <a:off x="1773762" y="520239"/>
          <a:ext cx="735032" cy="73503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E2DFE-5E6E-874C-A9B1-B24BD2F740C2}">
      <dsp:nvSpPr>
        <dsp:cNvPr id="0" name=""/>
        <dsp:cNvSpPr/>
      </dsp:nvSpPr>
      <dsp:spPr>
        <a:xfrm>
          <a:off x="213042" y="2040941"/>
          <a:ext cx="285846" cy="285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3044E-E4B3-7C4A-8E38-D97082572F3A}">
      <dsp:nvSpPr>
        <dsp:cNvPr id="0" name=""/>
        <dsp:cNvSpPr/>
      </dsp:nvSpPr>
      <dsp:spPr>
        <a:xfrm>
          <a:off x="453153" y="2401107"/>
          <a:ext cx="449186" cy="4491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24B03-F294-944B-868C-00D996AF8F30}">
      <dsp:nvSpPr>
        <dsp:cNvPr id="0" name=""/>
        <dsp:cNvSpPr/>
      </dsp:nvSpPr>
      <dsp:spPr>
        <a:xfrm>
          <a:off x="1053430" y="2721255"/>
          <a:ext cx="653362" cy="6533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ED543-CDD3-D94B-854F-9D5D7BD8952F}">
      <dsp:nvSpPr>
        <dsp:cNvPr id="0" name=""/>
        <dsp:cNvSpPr/>
      </dsp:nvSpPr>
      <dsp:spPr>
        <a:xfrm>
          <a:off x="1893817" y="3241495"/>
          <a:ext cx="285846" cy="2858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55943-7E50-B34E-BBC6-8C08BB8764EB}">
      <dsp:nvSpPr>
        <dsp:cNvPr id="0" name=""/>
        <dsp:cNvSpPr/>
      </dsp:nvSpPr>
      <dsp:spPr>
        <a:xfrm>
          <a:off x="2053891" y="2721255"/>
          <a:ext cx="449186" cy="4491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AC75E-C4E3-D145-943F-4E890F9AC9AA}">
      <dsp:nvSpPr>
        <dsp:cNvPr id="0" name=""/>
        <dsp:cNvSpPr/>
      </dsp:nvSpPr>
      <dsp:spPr>
        <a:xfrm>
          <a:off x="2454076" y="3281513"/>
          <a:ext cx="285846" cy="285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9DE13-ACB3-F943-B88B-3495DED770F5}">
      <dsp:nvSpPr>
        <dsp:cNvPr id="0" name=""/>
        <dsp:cNvSpPr/>
      </dsp:nvSpPr>
      <dsp:spPr>
        <a:xfrm>
          <a:off x="2814242" y="2641218"/>
          <a:ext cx="653362" cy="6533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BFB11-3241-9344-98EF-5A91DEF555FF}">
      <dsp:nvSpPr>
        <dsp:cNvPr id="0" name=""/>
        <dsp:cNvSpPr/>
      </dsp:nvSpPr>
      <dsp:spPr>
        <a:xfrm>
          <a:off x="3694648" y="2481144"/>
          <a:ext cx="449186" cy="4491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076BA-2D67-4E4C-B4BF-26264B921F17}">
      <dsp:nvSpPr>
        <dsp:cNvPr id="0" name=""/>
        <dsp:cNvSpPr/>
      </dsp:nvSpPr>
      <dsp:spPr>
        <a:xfrm>
          <a:off x="4143835" y="599611"/>
          <a:ext cx="1319197" cy="2518492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BAF0-6E67-4C4D-8F56-B1E680AFA08F}">
      <dsp:nvSpPr>
        <dsp:cNvPr id="0" name=""/>
        <dsp:cNvSpPr/>
      </dsp:nvSpPr>
      <dsp:spPr>
        <a:xfrm>
          <a:off x="5223178" y="599611"/>
          <a:ext cx="1319197" cy="2518492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2D2D6-109C-3043-9FF1-F511DCB837F0}">
      <dsp:nvSpPr>
        <dsp:cNvPr id="0" name=""/>
        <dsp:cNvSpPr/>
      </dsp:nvSpPr>
      <dsp:spPr>
        <a:xfrm>
          <a:off x="6686289" y="391477"/>
          <a:ext cx="3058140" cy="3058140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 err="1"/>
            <a:t>Egy</a:t>
          </a:r>
          <a:r>
            <a:rPr lang="en-GB" sz="5000" kern="1200" dirty="0"/>
            <a:t> </a:t>
          </a:r>
          <a:r>
            <a:rPr lang="en-GB" sz="5000" kern="1200" dirty="0" err="1"/>
            <a:t>kicsi</a:t>
          </a:r>
          <a:r>
            <a:rPr lang="en-GB" sz="5000" kern="1200" dirty="0"/>
            <a:t> </a:t>
          </a:r>
          <a:r>
            <a:rPr lang="en-GB" sz="5000" kern="1200" dirty="0" err="1"/>
            <a:t>lépés</a:t>
          </a:r>
          <a:r>
            <a:rPr lang="en-GB" sz="5000" kern="1200" dirty="0"/>
            <a:t> </a:t>
          </a:r>
          <a:r>
            <a:rPr lang="en-GB" sz="5000" kern="1200" dirty="0" err="1"/>
            <a:t>előre</a:t>
          </a:r>
          <a:r>
            <a:rPr lang="en-GB" sz="5000" kern="1200" dirty="0"/>
            <a:t>!</a:t>
          </a:r>
        </a:p>
      </dsp:txBody>
      <dsp:txXfrm>
        <a:off x="7134143" y="839331"/>
        <a:ext cx="2162432" cy="2162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3F5DA-4C94-384C-A3D6-DB0B6956CD2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125FE-BA8F-0048-A7D1-F4C69E374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48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Hazai</a:t>
            </a:r>
            <a:r>
              <a:rPr lang="en-GB" dirty="0"/>
              <a:t> </a:t>
            </a:r>
            <a:r>
              <a:rPr lang="en-GB" dirty="0" err="1"/>
              <a:t>szakképzés</a:t>
            </a:r>
            <a:r>
              <a:rPr lang="en-GB" dirty="0"/>
              <a:t>, </a:t>
            </a:r>
            <a:r>
              <a:rPr lang="en-GB" dirty="0" err="1"/>
              <a:t>jó</a:t>
            </a:r>
            <a:r>
              <a:rPr lang="en-GB" dirty="0"/>
              <a:t> </a:t>
            </a:r>
            <a:r>
              <a:rPr lang="en-GB" dirty="0" err="1"/>
              <a:t>gyakorlatok</a:t>
            </a:r>
            <a:r>
              <a:rPr lang="en-GB" dirty="0"/>
              <a:t> </a:t>
            </a:r>
            <a:r>
              <a:rPr lang="en-GB" dirty="0" err="1"/>
              <a:t>piacorientált</a:t>
            </a:r>
            <a:r>
              <a:rPr lang="en-GB" dirty="0"/>
              <a:t>, digitalis </a:t>
            </a:r>
            <a:r>
              <a:rPr lang="en-GB" dirty="0" err="1"/>
              <a:t>tartalomfejlesztés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125FE-BA8F-0048-A7D1-F4C69E374D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6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89B6-C91D-D84A-AD12-B209FDA9F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337FC-4CB6-CE48-8C72-4C5F348E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6839C-5CE6-E846-AB23-CAB20B17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0CB-4D96-FA48-8A30-EEB33C6C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1CE2D-EEBC-1F4B-87F6-42F13BDB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3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1DC4-772B-7A4B-827D-DF9ED136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691E0-CC3A-D243-8054-874454167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3887-C65B-D345-9FE8-B7E99073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3D04-C0E2-214B-8B3E-B3170E0E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E9A91-4DB9-9C40-A7CF-24CA3311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56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D1BC3-6928-3542-9D02-A5D689827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87C0-2463-8E41-969F-97D6967BC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5CB01-C4CD-BA45-9ECB-8A666AA1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AEB55-88EE-DC4F-B11B-9464B711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B5851-E9AA-5546-A46D-8AD8BA87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17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B0E4-A6A2-C344-97B0-58B876DD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6328-3592-0A47-80EF-AD1CB938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7126-38B4-1F40-9AA4-CFAB3C01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848A-9A8F-874D-BC0C-A88040A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8D542-D70B-2046-977E-E27089CC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38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859EC-C292-9346-8B89-F67CC997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3454D-72DF-F14D-8E9D-F3753DA7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7DF5-FD67-5248-989E-A27D98D8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735CA-8EAD-E04F-851C-EBB128EA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38CCD-1657-2B42-A159-F4743859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30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706E6-D26D-9841-8BBA-C9D1708C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7011-C008-7E42-84C9-FDF012CF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D64AB-0201-8B48-91A7-1FEB9CE6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E6A9-E7A3-EA40-AFEC-D9D43709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0084F-029D-2E48-B8D7-7EE49D40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1677-B4F3-9140-A2C8-DC911536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36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03C1-CFEE-2C4D-8A55-579E6F84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70B0A-5818-9544-A0CF-F6EEC83CD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DCF3F-D621-254B-B2B6-8DD56CD8B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0E750-63E2-9A47-A3BF-60C963655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064964-7D10-8A4D-A773-DC5F238A7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C9861-ACBF-D345-8DC3-D1CB4FD7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E4FCC-D2A2-E942-8692-620F54AC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92EEE-3B04-C34D-BAA0-22DA6B34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103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7AD6-DB19-CE4F-86C5-E11A1B7E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D7C95-96D3-3840-BDDF-F24ABDD5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1EF90-9B3A-4B4C-87CA-83CC2E5E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8E7B5-05A0-7D4B-8470-3200AAD5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87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7CADE-322C-524C-9FCD-819A70CF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273BB-5D9C-024D-AB47-148CB950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08D3-AD9B-D542-A4B8-DC0535DB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58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EEA5-FA19-6545-9E90-765C42CB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BBD64-05F4-074A-AD8D-72163EE2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4D130-D3DE-984D-96F2-98AAA9D23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B5D37-DD59-AC4B-A2E0-BD159C0B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59AC1-55B2-4B4F-809B-55E37CE1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EBDBC-905B-1445-B31E-076B9309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3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58F3-43E1-DD43-B99A-619EA7CA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4A3B2-47F8-9940-9EBD-3985704E7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7419D-DB71-5F49-9EC3-0E49580CB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C36-7334-0B48-BC1F-CC863A77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13487-C486-7D4E-AB12-730AA2CD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F2AEF-AA37-834C-8273-4A7E6D6C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91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7104-E6B6-2443-9B2E-F0EB9D21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26E4B-9CDA-0D41-B3C3-60414E54B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CC04-4D0C-C842-9179-1F77E9C56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A453-1FEF-0F40-9EF2-DA68FE9C24C3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E3274-5855-C841-BCAB-A9BB3B786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86367-85F8-7045-B420-76CA99D0D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4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ingdom_of_Hungary_(1920%E2%80%9346)" TargetMode="External"/><Relationship Id="rId13" Type="http://schemas.openxmlformats.org/officeDocument/2006/relationships/image" Target="../media/image10.tif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tiff"/><Relationship Id="rId1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Flag_of_Scotland.svg" TargetMode="External"/><Relationship Id="rId11" Type="http://schemas.openxmlformats.org/officeDocument/2006/relationships/image" Target="../media/image8.tiff"/><Relationship Id="rId5" Type="http://schemas.openxmlformats.org/officeDocument/2006/relationships/image" Target="../media/image5.png"/><Relationship Id="rId15" Type="http://schemas.openxmlformats.org/officeDocument/2006/relationships/image" Target="../media/image12.tiff"/><Relationship Id="rId10" Type="http://schemas.openxmlformats.org/officeDocument/2006/relationships/hyperlink" Target="https://en.wikipedia.org/wiki/Flag_of_Estonia" TargetMode="External"/><Relationship Id="rId4" Type="http://schemas.openxmlformats.org/officeDocument/2006/relationships/hyperlink" Target="https://en.wikipedia.org/wiki/Flag_of_Italy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ducation/summit_en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D6604A-820E-8848-AABF-77A269D8659A}"/>
              </a:ext>
            </a:extLst>
          </p:cNvPr>
          <p:cNvSpPr txBox="1"/>
          <p:nvPr/>
        </p:nvSpPr>
        <p:spPr>
          <a:xfrm>
            <a:off x="1524000" y="2245810"/>
            <a:ext cx="9910084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Pedagógusok</a:t>
            </a:r>
            <a:r>
              <a:rPr lang="en-US" sz="4600" kern="1200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21. </a:t>
            </a:r>
            <a:r>
              <a:rPr lang="en-US" sz="4600" kern="1200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századi</a:t>
            </a:r>
            <a:r>
              <a:rPr lang="en-US" sz="4600" kern="1200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cap="sm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szakképzésért</a:t>
            </a:r>
            <a:r>
              <a:rPr lang="en-US" sz="4600" kern="1200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26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348BB9D9-0D0F-AB4E-BB91-9E0C821C5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4" r="1" b="20577"/>
          <a:stretch/>
        </p:blipFill>
        <p:spPr>
          <a:xfrm>
            <a:off x="3649318" y="83557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6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id="{108BEFED-E618-C14A-ABA4-974EF7C28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8" r="1" b="1"/>
          <a:stretch/>
        </p:blipFill>
        <p:spPr>
          <a:xfrm>
            <a:off x="2777140" y="5559260"/>
            <a:ext cx="5290228" cy="13437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21703D-D994-E44F-9B16-DBC5DFDBE047}"/>
              </a:ext>
            </a:extLst>
          </p:cNvPr>
          <p:cNvSpPr/>
          <p:nvPr/>
        </p:nvSpPr>
        <p:spPr>
          <a:xfrm>
            <a:off x="1524000" y="3716252"/>
            <a:ext cx="9910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u-HU" sz="3200" dirty="0">
                <a:solidFill>
                  <a:srgbClr val="70AD98"/>
                </a:solidFill>
                <a:latin typeface="Helvetica" pitchFamily="2" charset="0"/>
              </a:rPr>
              <a:t>Szakképzés a munkaerőpiac igényeivel összhangban</a:t>
            </a:r>
            <a:endParaRPr lang="hu-HU" sz="3200" dirty="0">
              <a:solidFill>
                <a:srgbClr val="70AD98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D92EA-9343-3D43-94D8-60E65441B68E}"/>
              </a:ext>
            </a:extLst>
          </p:cNvPr>
          <p:cNvSpPr txBox="1"/>
          <p:nvPr/>
        </p:nvSpPr>
        <p:spPr>
          <a:xfrm>
            <a:off x="5635573" y="4669851"/>
            <a:ext cx="168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Hartyányi Mária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540BF-D91C-7D44-AC92-8DCB82F4A82C}"/>
              </a:ext>
            </a:extLst>
          </p:cNvPr>
          <p:cNvSpPr txBox="1"/>
          <p:nvPr/>
        </p:nvSpPr>
        <p:spPr>
          <a:xfrm>
            <a:off x="5001394" y="4351772"/>
            <a:ext cx="295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Budapest, 2019. December 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05E43-76DD-7443-9443-003C27253F8C}"/>
              </a:ext>
            </a:extLst>
          </p:cNvPr>
          <p:cNvSpPr/>
          <p:nvPr/>
        </p:nvSpPr>
        <p:spPr>
          <a:xfrm>
            <a:off x="4194938" y="5189928"/>
            <a:ext cx="4154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iTStudy</a:t>
            </a:r>
            <a:r>
              <a:rPr lang="en-GB" dirty="0"/>
              <a:t> Hungary </a:t>
            </a:r>
            <a:r>
              <a:rPr lang="en-GB" dirty="0" err="1"/>
              <a:t>Oktató</a:t>
            </a:r>
            <a:r>
              <a:rPr lang="en-GB" dirty="0"/>
              <a:t>-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Kutatóközpont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48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36130C2-C341-2C48-AA51-E358A190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127000"/>
            <a:ext cx="105283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591F5-A746-6F4E-94EF-AC3519E9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6" r="1" b="228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1678FA-F4FD-954E-BBA8-DE65BD50CB00}"/>
              </a:ext>
            </a:extLst>
          </p:cNvPr>
          <p:cNvSpPr txBox="1"/>
          <p:nvPr/>
        </p:nvSpPr>
        <p:spPr>
          <a:xfrm>
            <a:off x="4629703" y="2628781"/>
            <a:ext cx="293259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 err="1"/>
              <a:t>Lehetőségek</a:t>
            </a:r>
            <a:endParaRPr lang="en-GB" sz="4600" cap="small" dirty="0"/>
          </a:p>
        </p:txBody>
      </p:sp>
    </p:spTree>
    <p:extLst>
      <p:ext uri="{BB962C8B-B14F-4D97-AF65-F5344CB8AC3E}">
        <p14:creationId xmlns:p14="http://schemas.microsoft.com/office/powerpoint/2010/main" val="1202958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EBED6C-E9C2-1644-B162-FCCB672E3B44}"/>
              </a:ext>
            </a:extLst>
          </p:cNvPr>
          <p:cNvSpPr txBox="1"/>
          <p:nvPr/>
        </p:nvSpPr>
        <p:spPr>
          <a:xfrm>
            <a:off x="1418629" y="371706"/>
            <a:ext cx="93547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 err="1"/>
              <a:t>Szemléletváltás</a:t>
            </a:r>
            <a:r>
              <a:rPr lang="en-GB" sz="4600" cap="small" dirty="0"/>
              <a:t>, </a:t>
            </a:r>
            <a:r>
              <a:rPr lang="en-GB" sz="4600" cap="small" dirty="0" err="1"/>
              <a:t>módszertani</a:t>
            </a:r>
            <a:r>
              <a:rPr lang="en-GB" sz="4600" cap="small" dirty="0"/>
              <a:t> </a:t>
            </a:r>
            <a:r>
              <a:rPr lang="en-GB" sz="4600" cap="small" dirty="0" err="1"/>
              <a:t>megújulás</a:t>
            </a:r>
            <a:endParaRPr lang="en-GB" sz="4600" cap="smal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A1DE3-F553-5345-9FF6-48A53FF491B6}"/>
              </a:ext>
            </a:extLst>
          </p:cNvPr>
          <p:cNvSpPr txBox="1"/>
          <p:nvPr/>
        </p:nvSpPr>
        <p:spPr>
          <a:xfrm>
            <a:off x="1271675" y="1564243"/>
            <a:ext cx="101890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 err="1"/>
              <a:t>Aktív</a:t>
            </a:r>
            <a:r>
              <a:rPr lang="en-GB" sz="4000" dirty="0"/>
              <a:t> </a:t>
            </a:r>
            <a:r>
              <a:rPr lang="en-GB" sz="4000" dirty="0" err="1"/>
              <a:t>tanulást</a:t>
            </a:r>
            <a:r>
              <a:rPr lang="en-GB" sz="4000" dirty="0"/>
              <a:t> </a:t>
            </a:r>
            <a:r>
              <a:rPr lang="en-GB" sz="4000" dirty="0" err="1"/>
              <a:t>ösztönző</a:t>
            </a:r>
            <a:r>
              <a:rPr lang="en-GB" sz="4000" dirty="0"/>
              <a:t> </a:t>
            </a:r>
            <a:r>
              <a:rPr lang="en-GB" sz="4000" dirty="0" err="1"/>
              <a:t>módszerek-fordított</a:t>
            </a:r>
            <a:r>
              <a:rPr lang="en-GB" sz="4000" dirty="0"/>
              <a:t> </a:t>
            </a:r>
            <a:r>
              <a:rPr lang="en-GB" sz="4000" dirty="0" err="1"/>
              <a:t>tanterem</a:t>
            </a:r>
            <a:endParaRPr lang="en-GB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 err="1"/>
              <a:t>Digitális</a:t>
            </a:r>
            <a:r>
              <a:rPr lang="en-GB" sz="4000" dirty="0"/>
              <a:t> </a:t>
            </a:r>
            <a:r>
              <a:rPr lang="en-GB" sz="4000" dirty="0" err="1"/>
              <a:t>technológia</a:t>
            </a:r>
            <a:r>
              <a:rPr lang="en-GB" sz="4000" dirty="0"/>
              <a:t>: </a:t>
            </a:r>
            <a:r>
              <a:rPr lang="en-GB" sz="4000" dirty="0" err="1"/>
              <a:t>nem</a:t>
            </a:r>
            <a:r>
              <a:rPr lang="en-GB" sz="4000" dirty="0"/>
              <a:t> </a:t>
            </a:r>
            <a:r>
              <a:rPr lang="en-GB" sz="4000" dirty="0" err="1"/>
              <a:t>csodaszer</a:t>
            </a:r>
            <a:r>
              <a:rPr lang="en-GB" sz="4000" dirty="0"/>
              <a:t>, a </a:t>
            </a:r>
            <a:r>
              <a:rPr lang="en-GB" sz="4000" dirty="0" err="1"/>
              <a:t>pedagógia</a:t>
            </a:r>
            <a:r>
              <a:rPr lang="en-GB" sz="4000" dirty="0"/>
              <a:t> </a:t>
            </a:r>
            <a:r>
              <a:rPr lang="en-GB" sz="4000" dirty="0" err="1"/>
              <a:t>szolgálólánya</a:t>
            </a:r>
            <a:r>
              <a:rPr lang="en-GB" sz="40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 err="1"/>
              <a:t>Közös</a:t>
            </a:r>
            <a:r>
              <a:rPr lang="en-GB" sz="4000" dirty="0"/>
              <a:t> </a:t>
            </a:r>
            <a:r>
              <a:rPr lang="en-GB" sz="4000" dirty="0" err="1"/>
              <a:t>tananyagfejlesztés</a:t>
            </a:r>
            <a:r>
              <a:rPr lang="en-GB" sz="4000" dirty="0"/>
              <a:t> (</a:t>
            </a:r>
            <a:r>
              <a:rPr lang="en-GB" sz="4000" dirty="0" err="1"/>
              <a:t>tanár-diák-cég</a:t>
            </a:r>
            <a:r>
              <a:rPr lang="en-GB" sz="4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 err="1"/>
              <a:t>Projektszemlélet</a:t>
            </a:r>
            <a:r>
              <a:rPr lang="en-GB" sz="4000" dirty="0"/>
              <a:t>, </a:t>
            </a:r>
            <a:r>
              <a:rPr lang="en-GB" sz="4000" dirty="0" err="1"/>
              <a:t>projektpedagógia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539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3E19C4-3034-F648-BD7B-73932ED42735}"/>
              </a:ext>
            </a:extLst>
          </p:cNvPr>
          <p:cNvSpPr txBox="1"/>
          <p:nvPr/>
        </p:nvSpPr>
        <p:spPr>
          <a:xfrm>
            <a:off x="2659885" y="5058004"/>
            <a:ext cx="731373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 err="1"/>
              <a:t>Okos</a:t>
            </a:r>
            <a:r>
              <a:rPr lang="en-GB" sz="4600" cap="small" dirty="0"/>
              <a:t> </a:t>
            </a:r>
            <a:r>
              <a:rPr lang="en-GB" sz="4600" cap="small" dirty="0" err="1"/>
              <a:t>eszközök</a:t>
            </a:r>
            <a:r>
              <a:rPr lang="en-GB" sz="4600" cap="small" dirty="0"/>
              <a:t> </a:t>
            </a:r>
            <a:r>
              <a:rPr lang="en-GB" sz="4600" cap="small" dirty="0" err="1"/>
              <a:t>Okos</a:t>
            </a:r>
            <a:r>
              <a:rPr lang="en-GB" sz="4600" cap="small" dirty="0"/>
              <a:t> </a:t>
            </a:r>
            <a:r>
              <a:rPr lang="en-GB" sz="4600" cap="small" dirty="0" err="1"/>
              <a:t>használata</a:t>
            </a:r>
            <a:endParaRPr lang="en-GB" sz="4600" cap="smal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CDD58-4355-6345-96F1-8A940CAD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560382"/>
            <a:ext cx="4064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0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96644-6D26-5B4B-89D2-C407B868388D}"/>
              </a:ext>
            </a:extLst>
          </p:cNvPr>
          <p:cNvSpPr txBox="1"/>
          <p:nvPr/>
        </p:nvSpPr>
        <p:spPr>
          <a:xfrm>
            <a:off x="4489380" y="885144"/>
            <a:ext cx="163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Együttműködés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834E0-4FFB-E64B-B3F4-7611B722D519}"/>
              </a:ext>
            </a:extLst>
          </p:cNvPr>
          <p:cNvSpPr txBox="1"/>
          <p:nvPr/>
        </p:nvSpPr>
        <p:spPr>
          <a:xfrm>
            <a:off x="7449961" y="1780568"/>
            <a:ext cx="211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Együttműködés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78A0C-A797-7C41-9B3B-4A72A900B7DE}"/>
              </a:ext>
            </a:extLst>
          </p:cNvPr>
          <p:cNvSpPr txBox="1"/>
          <p:nvPr/>
        </p:nvSpPr>
        <p:spPr>
          <a:xfrm>
            <a:off x="2541674" y="2444114"/>
            <a:ext cx="2438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Együttműködés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1D5-C915-F74E-8BAC-93429C82C6F7}"/>
              </a:ext>
            </a:extLst>
          </p:cNvPr>
          <p:cNvSpPr txBox="1"/>
          <p:nvPr/>
        </p:nvSpPr>
        <p:spPr>
          <a:xfrm>
            <a:off x="7652937" y="3244335"/>
            <a:ext cx="308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Együttműködés</a:t>
            </a: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9CE18-75F1-0240-B4EA-97FF2EA1D723}"/>
              </a:ext>
            </a:extLst>
          </p:cNvPr>
          <p:cNvSpPr txBox="1"/>
          <p:nvPr/>
        </p:nvSpPr>
        <p:spPr>
          <a:xfrm>
            <a:off x="3491618" y="4431103"/>
            <a:ext cx="4534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err="1"/>
              <a:t>Együttműködés</a:t>
            </a:r>
            <a:endParaRPr lang="en-GB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EE701-0B00-BA46-A6EF-1EB0224F76F5}"/>
              </a:ext>
            </a:extLst>
          </p:cNvPr>
          <p:cNvSpPr txBox="1"/>
          <p:nvPr/>
        </p:nvSpPr>
        <p:spPr>
          <a:xfrm>
            <a:off x="1793072" y="1254476"/>
            <a:ext cx="1150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Együttműködés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37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E2ABA-6982-CF4E-A78C-9430028E8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6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77CE43-B268-B047-97CD-BBDF95AC7DBC}"/>
              </a:ext>
            </a:extLst>
          </p:cNvPr>
          <p:cNvSpPr txBox="1"/>
          <p:nvPr/>
        </p:nvSpPr>
        <p:spPr>
          <a:xfrm>
            <a:off x="2086377" y="2524259"/>
            <a:ext cx="8157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/>
              <a:t>Köszönöm a megtisztelő figyelmet!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5C978-877A-BA4B-9794-EC72C63CD57B}"/>
              </a:ext>
            </a:extLst>
          </p:cNvPr>
          <p:cNvSpPr txBox="1"/>
          <p:nvPr/>
        </p:nvSpPr>
        <p:spPr>
          <a:xfrm>
            <a:off x="4691537" y="3811278"/>
            <a:ext cx="173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Mária Hartyányi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1B7B3-E805-BE41-ADEA-022BFBF3E7B2}"/>
              </a:ext>
            </a:extLst>
          </p:cNvPr>
          <p:cNvSpPr txBox="1"/>
          <p:nvPr/>
        </p:nvSpPr>
        <p:spPr>
          <a:xfrm>
            <a:off x="6001555" y="5125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A0C9B-611E-8547-B020-9B76B4875FB7}"/>
              </a:ext>
            </a:extLst>
          </p:cNvPr>
          <p:cNvSpPr txBox="1"/>
          <p:nvPr/>
        </p:nvSpPr>
        <p:spPr>
          <a:xfrm>
            <a:off x="4165817" y="4372560"/>
            <a:ext cx="2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maria.hartyanyi@itstudy.hu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331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847432-839A-D34A-9A47-7EB9B7E0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863"/>
            <a:ext cx="1208770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6C28EA-E9C5-074E-A178-9CEC1AE77227}"/>
              </a:ext>
            </a:extLst>
          </p:cNvPr>
          <p:cNvSpPr/>
          <p:nvPr/>
        </p:nvSpPr>
        <p:spPr>
          <a:xfrm>
            <a:off x="2235149" y="6337891"/>
            <a:ext cx="7617406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hu-HU" b="1" dirty="0">
                <a:solidFill>
                  <a:srgbClr val="292C2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Erasmus+ </a:t>
            </a:r>
            <a:r>
              <a:rPr lang="hu-HU" dirty="0">
                <a:solidFill>
                  <a:srgbClr val="292C2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2018-1-HU01-KA202-047816 2018. szeptember 1.</a:t>
            </a: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hu-HU" dirty="0">
                <a:solidFill>
                  <a:srgbClr val="292C2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2021. február 28.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6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A647F-3B08-3746-9209-F0C383AD5A06}"/>
              </a:ext>
            </a:extLst>
          </p:cNvPr>
          <p:cNvSpPr/>
          <p:nvPr/>
        </p:nvSpPr>
        <p:spPr>
          <a:xfrm>
            <a:off x="362860" y="5050966"/>
            <a:ext cx="11665017" cy="13964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FC30730-8F60-1E4B-A471-F48558816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2751" y="5157742"/>
            <a:ext cx="1693750" cy="1129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7367EA-56D5-5F4A-A08C-23D3C5600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33992" y="5157742"/>
            <a:ext cx="1970824" cy="118249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DF0643-675A-1549-8BF9-746C22C8F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72596" y="5169624"/>
            <a:ext cx="2258332" cy="112916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DDFED8B-61BE-8447-88ED-BD0E6745F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28600" y="5193607"/>
            <a:ext cx="1738821" cy="1105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69962-85E0-C649-8311-CCC97395D509}"/>
              </a:ext>
            </a:extLst>
          </p:cNvPr>
          <p:cNvSpPr txBox="1"/>
          <p:nvPr/>
        </p:nvSpPr>
        <p:spPr>
          <a:xfrm>
            <a:off x="831077" y="159341"/>
            <a:ext cx="87186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600" cap="small" dirty="0" err="1">
                <a:latin typeface="+mj-lt"/>
                <a:ea typeface="+mj-ea"/>
                <a:cs typeface="+mj-cs"/>
              </a:rPr>
              <a:t>Partnerség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–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profilok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-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kompetenciák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0D7B46-1485-9C48-A069-35A51100646C}"/>
              </a:ext>
            </a:extLst>
          </p:cNvPr>
          <p:cNvCxnSpPr/>
          <p:nvPr/>
        </p:nvCxnSpPr>
        <p:spPr>
          <a:xfrm>
            <a:off x="766079" y="954927"/>
            <a:ext cx="10702344" cy="0"/>
          </a:xfrm>
          <a:prstGeom prst="line">
            <a:avLst/>
          </a:prstGeom>
          <a:ln w="38100">
            <a:solidFill>
              <a:srgbClr val="70AD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0B9CB7E-684B-8944-9830-2A7A1720D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701" y="3806982"/>
            <a:ext cx="2234034" cy="507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6C422-346B-B540-AA0A-C495962070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5669" y="1676025"/>
            <a:ext cx="1898054" cy="11905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471B14-764B-7845-9BC9-8CF3BEE21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3035" y="3039763"/>
            <a:ext cx="2195388" cy="665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207A68-CF28-6E42-9FF8-8EB57CB9C9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406" y="3427730"/>
            <a:ext cx="1131073" cy="1131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5B8C95-AD1A-2946-A8A1-CAAA6422A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4827" y="3556479"/>
            <a:ext cx="943698" cy="1048553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73B7CB5B-BE43-8646-B0BE-6063600261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079" y="1451001"/>
            <a:ext cx="2309892" cy="1182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731DB1-7D0A-7B42-BE87-54F8060025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245" y="2611507"/>
            <a:ext cx="1543456" cy="9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ED47D3-94F3-2844-8552-2DC91A2DB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21" y="-559326"/>
            <a:ext cx="12143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59E08C-CBCC-9340-B070-A2CCD4C33B2D}"/>
              </a:ext>
            </a:extLst>
          </p:cNvPr>
          <p:cNvSpPr txBox="1"/>
          <p:nvPr/>
        </p:nvSpPr>
        <p:spPr>
          <a:xfrm>
            <a:off x="766079" y="177065"/>
            <a:ext cx="52334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600" cap="small" dirty="0" err="1">
                <a:latin typeface="+mj-lt"/>
                <a:ea typeface="+mj-ea"/>
                <a:cs typeface="+mj-cs"/>
              </a:rPr>
              <a:t>Tervezett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eredmények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B8E461-6F8F-F74C-9D34-875CD2E271D9}"/>
              </a:ext>
            </a:extLst>
          </p:cNvPr>
          <p:cNvCxnSpPr/>
          <p:nvPr/>
        </p:nvCxnSpPr>
        <p:spPr>
          <a:xfrm>
            <a:off x="766079" y="954927"/>
            <a:ext cx="10702344" cy="0"/>
          </a:xfrm>
          <a:prstGeom prst="line">
            <a:avLst/>
          </a:prstGeom>
          <a:ln w="38100">
            <a:solidFill>
              <a:srgbClr val="70AD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60BA766-267D-AE45-99E0-5B6A6955C433}"/>
              </a:ext>
            </a:extLst>
          </p:cNvPr>
          <p:cNvSpPr/>
          <p:nvPr/>
        </p:nvSpPr>
        <p:spPr>
          <a:xfrm>
            <a:off x="744828" y="1755146"/>
            <a:ext cx="107023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rgbClr val="C00000"/>
                </a:solidFill>
                <a:latin typeface="Open Sans"/>
              </a:rPr>
              <a:t>Továbbképzési program </a:t>
            </a:r>
            <a:r>
              <a:rPr lang="hu-HU" sz="3200" dirty="0">
                <a:solidFill>
                  <a:srgbClr val="333333"/>
                </a:solidFill>
                <a:latin typeface="Open Sans"/>
              </a:rPr>
              <a:t>(</a:t>
            </a:r>
            <a:r>
              <a:rPr lang="hu-HU" sz="3200" dirty="0" err="1">
                <a:solidFill>
                  <a:srgbClr val="333333"/>
                </a:solidFill>
                <a:latin typeface="Open Sans"/>
              </a:rPr>
              <a:t>tematika+tananyag</a:t>
            </a:r>
            <a:r>
              <a:rPr lang="hu-HU" sz="3200" dirty="0">
                <a:solidFill>
                  <a:srgbClr val="333333"/>
                </a:solidFill>
                <a:latin typeface="Open Sans"/>
              </a:rPr>
              <a:t>) szakképzésben dolgozó pedagógusoknak 5 modulban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rgbClr val="C00000"/>
                </a:solidFill>
                <a:latin typeface="Open Sans"/>
              </a:rPr>
              <a:t>Online kurzus </a:t>
            </a:r>
            <a:r>
              <a:rPr lang="hu-HU" sz="3200" dirty="0" err="1">
                <a:solidFill>
                  <a:srgbClr val="333333"/>
                </a:solidFill>
                <a:latin typeface="Open Sans"/>
              </a:rPr>
              <a:t>Moodle</a:t>
            </a:r>
            <a:r>
              <a:rPr lang="hu-HU" sz="3200" dirty="0">
                <a:solidFill>
                  <a:srgbClr val="333333"/>
                </a:solidFill>
                <a:latin typeface="Open Sans"/>
              </a:rPr>
              <a:t> keretrendszerben, kísérleti képzés három országban, hálózati tanulás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err="1"/>
              <a:t>Reacti</a:t>
            </a:r>
            <a:r>
              <a:rPr lang="en-GB" sz="3200" dirty="0"/>
              <a:t>-VET “</a:t>
            </a:r>
            <a:r>
              <a:rPr lang="en-GB" sz="3200" b="1" dirty="0" err="1">
                <a:solidFill>
                  <a:srgbClr val="C00000"/>
                </a:solidFill>
              </a:rPr>
              <a:t>ráképző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minikurzus</a:t>
            </a:r>
            <a:r>
              <a:rPr lang="en-GB" sz="3200" dirty="0"/>
              <a:t>” </a:t>
            </a:r>
            <a:r>
              <a:rPr lang="en-GB" sz="3200" dirty="0" err="1"/>
              <a:t>diákoknak</a:t>
            </a: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err="1"/>
              <a:t>Reszponzív</a:t>
            </a:r>
            <a:r>
              <a:rPr lang="en-GB" sz="3200" dirty="0"/>
              <a:t> </a:t>
            </a:r>
            <a:r>
              <a:rPr lang="en-GB" sz="3200" dirty="0" err="1"/>
              <a:t>szakképzési</a:t>
            </a:r>
            <a:r>
              <a:rPr lang="en-GB" sz="3200" dirty="0"/>
              <a:t> </a:t>
            </a:r>
            <a:r>
              <a:rPr lang="en-GB" sz="3200" b="1" dirty="0">
                <a:solidFill>
                  <a:srgbClr val="C00000"/>
                </a:solidFill>
              </a:rPr>
              <a:t>model </a:t>
            </a:r>
            <a:r>
              <a:rPr lang="en-GB" sz="3200" b="1" dirty="0" err="1">
                <a:solidFill>
                  <a:srgbClr val="C00000"/>
                </a:solidFill>
              </a:rPr>
              <a:t>és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módszertan</a:t>
            </a:r>
            <a:endParaRPr lang="en-GB" sz="32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509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CB65A0-C09D-D147-A778-32C5F31AB959}"/>
              </a:ext>
            </a:extLst>
          </p:cNvPr>
          <p:cNvSpPr txBox="1"/>
          <p:nvPr/>
        </p:nvSpPr>
        <p:spPr>
          <a:xfrm>
            <a:off x="766079" y="177065"/>
            <a:ext cx="78953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600" cap="small" dirty="0">
                <a:latin typeface="+mj-lt"/>
                <a:ea typeface="+mj-ea"/>
                <a:cs typeface="+mj-cs"/>
              </a:rPr>
              <a:t>Az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alapgondolat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és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annak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eredete</a:t>
            </a:r>
            <a:endParaRPr lang="en-GB" sz="4600" cap="small" dirty="0"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019863-DC1E-1444-873E-BF744BAC9534}"/>
              </a:ext>
            </a:extLst>
          </p:cNvPr>
          <p:cNvCxnSpPr/>
          <p:nvPr/>
        </p:nvCxnSpPr>
        <p:spPr>
          <a:xfrm>
            <a:off x="766079" y="954927"/>
            <a:ext cx="10702344" cy="0"/>
          </a:xfrm>
          <a:prstGeom prst="line">
            <a:avLst/>
          </a:prstGeom>
          <a:ln w="38100">
            <a:solidFill>
              <a:srgbClr val="70AD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AAC6B7F-FACD-E04F-87DF-6DC49F5A6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335138"/>
              </p:ext>
            </p:extLst>
          </p:nvPr>
        </p:nvGraphicFramePr>
        <p:xfrm>
          <a:off x="4652106" y="1141696"/>
          <a:ext cx="8958385" cy="5698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E47E8F6-65F1-9C47-A96E-186EC4847072}"/>
              </a:ext>
            </a:extLst>
          </p:cNvPr>
          <p:cNvSpPr txBox="1"/>
          <p:nvPr/>
        </p:nvSpPr>
        <p:spPr>
          <a:xfrm>
            <a:off x="654967" y="1322229"/>
            <a:ext cx="451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Munkaerőpiaci</a:t>
            </a:r>
            <a:r>
              <a:rPr lang="en-GB" sz="3600" dirty="0"/>
              <a:t> </a:t>
            </a:r>
            <a:r>
              <a:rPr lang="en-GB" sz="3600" dirty="0" err="1"/>
              <a:t>igények</a:t>
            </a:r>
            <a:endParaRPr lang="en-GB" sz="3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AE1AA0-EFAC-0D4A-A427-5ED0DE29DC3C}"/>
              </a:ext>
            </a:extLst>
          </p:cNvPr>
          <p:cNvCxnSpPr/>
          <p:nvPr/>
        </p:nvCxnSpPr>
        <p:spPr>
          <a:xfrm flipH="1">
            <a:off x="1080477" y="3055636"/>
            <a:ext cx="1160584" cy="135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20AB70-16C1-864C-BE35-8866C5F25749}"/>
              </a:ext>
            </a:extLst>
          </p:cNvPr>
          <p:cNvCxnSpPr>
            <a:cxnSpLocks/>
          </p:cNvCxnSpPr>
          <p:nvPr/>
        </p:nvCxnSpPr>
        <p:spPr>
          <a:xfrm>
            <a:off x="2672860" y="2999037"/>
            <a:ext cx="967155" cy="141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3210C8E-338C-2640-82E3-467BB4975908}"/>
              </a:ext>
            </a:extLst>
          </p:cNvPr>
          <p:cNvSpPr txBox="1"/>
          <p:nvPr/>
        </p:nvSpPr>
        <p:spPr>
          <a:xfrm>
            <a:off x="410807" y="4513527"/>
            <a:ext cx="1169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szakmai</a:t>
            </a:r>
            <a:endParaRPr lang="en-GB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F2A340-B689-374D-B107-6AA7E9FB772F}"/>
              </a:ext>
            </a:extLst>
          </p:cNvPr>
          <p:cNvSpPr txBox="1"/>
          <p:nvPr/>
        </p:nvSpPr>
        <p:spPr>
          <a:xfrm>
            <a:off x="2910681" y="4545865"/>
            <a:ext cx="185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transzverzális</a:t>
            </a:r>
            <a:endParaRPr lang="en-GB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A529EE-B3BF-024F-8598-20635BBF0542}"/>
              </a:ext>
            </a:extLst>
          </p:cNvPr>
          <p:cNvSpPr txBox="1"/>
          <p:nvPr/>
        </p:nvSpPr>
        <p:spPr>
          <a:xfrm>
            <a:off x="1518985" y="2537372"/>
            <a:ext cx="182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Készséghiány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3407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582F7B5B-E88C-304B-85EA-C75EF198C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22" y="1350700"/>
            <a:ext cx="3656940" cy="3538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AA0E8-F758-EC4B-B730-775BB4738BF8}"/>
              </a:ext>
            </a:extLst>
          </p:cNvPr>
          <p:cNvSpPr txBox="1"/>
          <p:nvPr/>
        </p:nvSpPr>
        <p:spPr>
          <a:xfrm>
            <a:off x="1399250" y="154708"/>
            <a:ext cx="90612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>
                <a:latin typeface="+mj-lt"/>
                <a:ea typeface="+mj-ea"/>
                <a:cs typeface="+mj-cs"/>
              </a:rPr>
              <a:t>Ki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tudja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az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ingát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kilendíteni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és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 </a:t>
            </a:r>
            <a:r>
              <a:rPr lang="en-GB" sz="4600" cap="small" dirty="0" err="1">
                <a:latin typeface="+mj-lt"/>
                <a:ea typeface="+mj-ea"/>
                <a:cs typeface="+mj-cs"/>
              </a:rPr>
              <a:t>Hogyan</a:t>
            </a:r>
            <a:r>
              <a:rPr lang="en-GB" sz="4600" cap="small" dirty="0"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DD090D-6B04-C74E-8E97-405BDBE517C9}"/>
              </a:ext>
            </a:extLst>
          </p:cNvPr>
          <p:cNvCxnSpPr/>
          <p:nvPr/>
        </p:nvCxnSpPr>
        <p:spPr>
          <a:xfrm>
            <a:off x="766079" y="954927"/>
            <a:ext cx="10702344" cy="0"/>
          </a:xfrm>
          <a:prstGeom prst="line">
            <a:avLst/>
          </a:prstGeom>
          <a:ln w="38100">
            <a:solidFill>
              <a:srgbClr val="70AD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B7E5A4-B1DC-5E4F-8FDE-B05E7B77F049}"/>
              </a:ext>
            </a:extLst>
          </p:cNvPr>
          <p:cNvSpPr txBox="1"/>
          <p:nvPr/>
        </p:nvSpPr>
        <p:spPr>
          <a:xfrm>
            <a:off x="4870939" y="5533741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Van </a:t>
            </a:r>
            <a:r>
              <a:rPr lang="en-GB" dirty="0" err="1"/>
              <a:t>alternatíva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052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CB2F5F-5E06-764C-894B-431B9655C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320526"/>
              </p:ext>
            </p:extLst>
          </p:nvPr>
        </p:nvGraphicFramePr>
        <p:xfrm>
          <a:off x="1469293" y="430823"/>
          <a:ext cx="10101384" cy="5996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13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BBFAC-7C8A-F146-998F-BC7599B9C0F4}"/>
              </a:ext>
            </a:extLst>
          </p:cNvPr>
          <p:cNvSpPr txBox="1"/>
          <p:nvPr/>
        </p:nvSpPr>
        <p:spPr>
          <a:xfrm>
            <a:off x="4222743" y="5158338"/>
            <a:ext cx="43463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/>
              <a:t>A </a:t>
            </a:r>
            <a:r>
              <a:rPr lang="en-GB" sz="4600" cap="small" dirty="0" err="1"/>
              <a:t>tanárok</a:t>
            </a:r>
            <a:r>
              <a:rPr lang="en-GB" sz="4600" cap="small" dirty="0"/>
              <a:t> </a:t>
            </a:r>
            <a:r>
              <a:rPr lang="en-GB" sz="4600" cap="small" dirty="0" err="1"/>
              <a:t>Legelől</a:t>
            </a:r>
            <a:endParaRPr lang="en-GB" sz="4600" cap="smal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316AA8-19C6-D545-B7F7-9A72F4863704}"/>
              </a:ext>
            </a:extLst>
          </p:cNvPr>
          <p:cNvCxnSpPr/>
          <p:nvPr/>
        </p:nvCxnSpPr>
        <p:spPr>
          <a:xfrm>
            <a:off x="766079" y="954927"/>
            <a:ext cx="10702344" cy="0"/>
          </a:xfrm>
          <a:prstGeom prst="line">
            <a:avLst/>
          </a:prstGeom>
          <a:ln w="38100">
            <a:solidFill>
              <a:srgbClr val="70AD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Picture 3" descr="A group of people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46091FDF-4BED-624E-9391-E36086F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5534">
            <a:off x="1500251" y="2002959"/>
            <a:ext cx="4343728" cy="28958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B8B552-350F-3749-85EE-05F91617C229}"/>
              </a:ext>
            </a:extLst>
          </p:cNvPr>
          <p:cNvSpPr/>
          <p:nvPr/>
        </p:nvSpPr>
        <p:spPr>
          <a:xfrm>
            <a:off x="1904942" y="6321819"/>
            <a:ext cx="8981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373A3C"/>
                </a:solidFill>
              </a:rPr>
              <a:t>(Education and </a:t>
            </a:r>
            <a:r>
              <a:rPr lang="hu-HU" sz="2000" dirty="0" err="1">
                <a:solidFill>
                  <a:srgbClr val="373A3C"/>
                </a:solidFill>
              </a:rPr>
              <a:t>Training</a:t>
            </a:r>
            <a:r>
              <a:rPr lang="hu-HU" sz="2000" dirty="0">
                <a:solidFill>
                  <a:srgbClr val="373A3C"/>
                </a:solidFill>
              </a:rPr>
              <a:t> Monitor 2019, </a:t>
            </a:r>
            <a:r>
              <a:rPr lang="hu-HU" sz="2000" dirty="0">
                <a:hlinkClick r:id="rId3"/>
              </a:rPr>
              <a:t>https://ec.europa.eu/education/summit_en</a:t>
            </a:r>
            <a:r>
              <a:rPr lang="hu-HU" sz="2000" dirty="0">
                <a:solidFill>
                  <a:srgbClr val="373A3C"/>
                </a:solidFill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A2274-999C-AE4B-BE90-1A287B3ABCC0}"/>
              </a:ext>
            </a:extLst>
          </p:cNvPr>
          <p:cNvSpPr/>
          <p:nvPr/>
        </p:nvSpPr>
        <p:spPr>
          <a:xfrm>
            <a:off x="6267741" y="1905506"/>
            <a:ext cx="49024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rgbClr val="373A3C"/>
                </a:solidFill>
                <a:latin typeface="Trebuchet MS" panose="020B0703020202090204" pitchFamily="34" charset="0"/>
              </a:rPr>
              <a:t>„</a:t>
            </a:r>
            <a:r>
              <a:rPr lang="hu-HU" sz="3200" dirty="0">
                <a:solidFill>
                  <a:srgbClr val="373A3C"/>
                </a:solidFill>
                <a:latin typeface="Trebuchet MS" panose="020B0703020202090204" pitchFamily="34" charset="0"/>
              </a:rPr>
              <a:t>Az iskolai környezet valamennyi tényezője között a tanárokat vannak a legnagyobb hatással a tanulók tanulási eredményeire.”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B6202-D953-AB49-9F12-10F4F0FB222D}"/>
              </a:ext>
            </a:extLst>
          </p:cNvPr>
          <p:cNvSpPr txBox="1"/>
          <p:nvPr/>
        </p:nvSpPr>
        <p:spPr>
          <a:xfrm>
            <a:off x="4610335" y="122404"/>
            <a:ext cx="33148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600" cap="small" dirty="0"/>
              <a:t>Ami </a:t>
            </a:r>
            <a:r>
              <a:rPr lang="en-GB" sz="4600" cap="small" dirty="0" err="1"/>
              <a:t>biztató</a:t>
            </a:r>
            <a:r>
              <a:rPr lang="en-GB" sz="4600" cap="small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7216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Macintosh PowerPoint</Application>
  <PresentationFormat>Widescreen</PresentationFormat>
  <Paragraphs>48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Open Sans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Lengyel</dc:creator>
  <cp:lastModifiedBy>Zsolt Lengyel</cp:lastModifiedBy>
  <cp:revision>1</cp:revision>
  <dcterms:created xsi:type="dcterms:W3CDTF">2019-12-05T08:34:46Z</dcterms:created>
  <dcterms:modified xsi:type="dcterms:W3CDTF">2019-12-05T08:35:24Z</dcterms:modified>
</cp:coreProperties>
</file>