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sldIdLst>
    <p:sldId id="259" r:id="rId2"/>
    <p:sldId id="340" r:id="rId3"/>
    <p:sldId id="341" r:id="rId4"/>
    <p:sldId id="334" r:id="rId5"/>
    <p:sldId id="326" r:id="rId6"/>
    <p:sldId id="332" r:id="rId7"/>
    <p:sldId id="335" r:id="rId8"/>
    <p:sldId id="336" r:id="rId9"/>
    <p:sldId id="339" r:id="rId10"/>
    <p:sldId id="331" r:id="rId11"/>
    <p:sldId id="342" r:id="rId12"/>
    <p:sldId id="323" r:id="rId13"/>
    <p:sldId id="286" r:id="rId14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AB7B2"/>
    <a:srgbClr val="FF85FF"/>
    <a:srgbClr val="CC70A7"/>
    <a:srgbClr val="70AD98"/>
    <a:srgbClr val="73FDD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94" autoAdjust="0"/>
    <p:restoredTop sz="83333"/>
  </p:normalViewPr>
  <p:slideViewPr>
    <p:cSldViewPr snapToGrid="0" snapToObjects="1">
      <p:cViewPr varScale="1">
        <p:scale>
          <a:sx n="87" d="100"/>
          <a:sy n="87" d="100"/>
        </p:scale>
        <p:origin x="768" y="18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0970B60-F82F-E449-BC1B-BFE675515BAB}" type="doc">
      <dgm:prSet loTypeId="urn:microsoft.com/office/officeart/2009/3/layout/StepUpProcess" loCatId="" qsTypeId="urn:microsoft.com/office/officeart/2005/8/quickstyle/simple1" qsCatId="simple" csTypeId="urn:microsoft.com/office/officeart/2005/8/colors/colorful5" csCatId="colorful" phldr="1"/>
      <dgm:spPr/>
    </dgm:pt>
    <dgm:pt modelId="{7C7F0BED-626E-FA49-9484-939BBB730B64}">
      <dgm:prSet phldrT="[Text]" custT="1"/>
      <dgm:spPr/>
      <dgm:t>
        <a:bodyPr/>
        <a:lstStyle/>
        <a:p>
          <a:r>
            <a:rPr lang="hu-HU" sz="1600" noProof="0"/>
            <a:t>Felmérjük a tudás- és készséghiányt</a:t>
          </a:r>
          <a:endParaRPr lang="hu-HU" sz="1600" noProof="0" dirty="0"/>
        </a:p>
      </dgm:t>
    </dgm:pt>
    <dgm:pt modelId="{A6DB11B0-0258-7344-B361-C448880A0C1D}" type="parTrans" cxnId="{9A012E26-1CC7-E640-A73D-E8E3EE7140CC}">
      <dgm:prSet/>
      <dgm:spPr/>
      <dgm:t>
        <a:bodyPr/>
        <a:lstStyle/>
        <a:p>
          <a:endParaRPr lang="hu-HU" noProof="0" dirty="0"/>
        </a:p>
      </dgm:t>
    </dgm:pt>
    <dgm:pt modelId="{3881B07B-05E4-7B46-A174-9AE75C933E35}" type="sibTrans" cxnId="{9A012E26-1CC7-E640-A73D-E8E3EE7140CC}">
      <dgm:prSet/>
      <dgm:spPr/>
      <dgm:t>
        <a:bodyPr/>
        <a:lstStyle/>
        <a:p>
          <a:endParaRPr lang="hu-HU" noProof="0" dirty="0"/>
        </a:p>
      </dgm:t>
    </dgm:pt>
    <dgm:pt modelId="{3952B541-98BF-9A49-858C-B6CB9EEFBE74}">
      <dgm:prSet phldrT="[Text]" custT="1"/>
      <dgm:spPr/>
      <dgm:t>
        <a:bodyPr/>
        <a:lstStyle/>
        <a:p>
          <a:r>
            <a:rPr lang="hu-HU" sz="1600" noProof="0"/>
            <a:t>Bevonjuk a vállalkozókat</a:t>
          </a:r>
          <a:endParaRPr lang="hu-HU" sz="1600" noProof="0" dirty="0"/>
        </a:p>
      </dgm:t>
    </dgm:pt>
    <dgm:pt modelId="{ACF89486-F50A-F94B-8059-087785CBCC03}" type="parTrans" cxnId="{EE25D61D-5D35-014B-8BC0-856CD380FB69}">
      <dgm:prSet/>
      <dgm:spPr/>
      <dgm:t>
        <a:bodyPr/>
        <a:lstStyle/>
        <a:p>
          <a:endParaRPr lang="hu-HU" noProof="0" dirty="0"/>
        </a:p>
      </dgm:t>
    </dgm:pt>
    <dgm:pt modelId="{23886D37-BE8C-3D46-B358-86BA5DCA6F0E}" type="sibTrans" cxnId="{EE25D61D-5D35-014B-8BC0-856CD380FB69}">
      <dgm:prSet/>
      <dgm:spPr/>
      <dgm:t>
        <a:bodyPr/>
        <a:lstStyle/>
        <a:p>
          <a:endParaRPr lang="hu-HU" noProof="0" dirty="0"/>
        </a:p>
      </dgm:t>
    </dgm:pt>
    <dgm:pt modelId="{A60BEEDA-6525-C241-A9DE-FCCAE11DB3B8}">
      <dgm:prSet phldrT="[Text]" custT="1"/>
      <dgm:spPr/>
      <dgm:t>
        <a:bodyPr/>
        <a:lstStyle/>
        <a:p>
          <a:r>
            <a:rPr lang="hu-HU" sz="1600" noProof="0"/>
            <a:t>Megtervezünk egy minikurzust</a:t>
          </a:r>
          <a:endParaRPr lang="hu-HU" sz="1600" noProof="0" dirty="0"/>
        </a:p>
      </dgm:t>
    </dgm:pt>
    <dgm:pt modelId="{4C0171FD-B470-7344-95D3-4F91E094292F}" type="parTrans" cxnId="{35FB4C03-3B93-214D-842F-4EBCB6FC77AB}">
      <dgm:prSet/>
      <dgm:spPr/>
      <dgm:t>
        <a:bodyPr/>
        <a:lstStyle/>
        <a:p>
          <a:endParaRPr lang="hu-HU" noProof="0" dirty="0"/>
        </a:p>
      </dgm:t>
    </dgm:pt>
    <dgm:pt modelId="{9BE4B280-0BD4-9649-9C49-684BD2CF1883}" type="sibTrans" cxnId="{35FB4C03-3B93-214D-842F-4EBCB6FC77AB}">
      <dgm:prSet/>
      <dgm:spPr/>
      <dgm:t>
        <a:bodyPr/>
        <a:lstStyle/>
        <a:p>
          <a:endParaRPr lang="hu-HU" noProof="0" dirty="0"/>
        </a:p>
      </dgm:t>
    </dgm:pt>
    <dgm:pt modelId="{7CE02300-EAA4-3648-99B3-1EC754EA9D6D}">
      <dgm:prSet phldrT="[Text]" custT="1"/>
      <dgm:spPr/>
      <dgm:t>
        <a:bodyPr/>
        <a:lstStyle/>
        <a:p>
          <a:r>
            <a:rPr lang="hu-HU" sz="1600" noProof="0"/>
            <a:t>Tananyagot keresünk, fejlesztünk</a:t>
          </a:r>
          <a:endParaRPr lang="hu-HU" sz="1600" noProof="0" dirty="0"/>
        </a:p>
      </dgm:t>
    </dgm:pt>
    <dgm:pt modelId="{CE878028-67A1-2F46-A9CA-3828DFA3BC70}" type="parTrans" cxnId="{DF246522-9DB8-F841-8197-8F2482DF4F8F}">
      <dgm:prSet/>
      <dgm:spPr/>
      <dgm:t>
        <a:bodyPr/>
        <a:lstStyle/>
        <a:p>
          <a:endParaRPr lang="hu-HU" noProof="0" dirty="0"/>
        </a:p>
      </dgm:t>
    </dgm:pt>
    <dgm:pt modelId="{654BFEC8-65E6-3D4B-B90A-F69F3CD71142}" type="sibTrans" cxnId="{DF246522-9DB8-F841-8197-8F2482DF4F8F}">
      <dgm:prSet/>
      <dgm:spPr/>
      <dgm:t>
        <a:bodyPr/>
        <a:lstStyle/>
        <a:p>
          <a:endParaRPr lang="hu-HU" noProof="0" dirty="0"/>
        </a:p>
      </dgm:t>
    </dgm:pt>
    <dgm:pt modelId="{F75FCA4A-353B-CD46-AFB6-E7E1D0AFCD26}">
      <dgm:prSet phldrT="[Text]" custT="1"/>
      <dgm:spPr/>
      <dgm:t>
        <a:bodyPr/>
        <a:lstStyle/>
        <a:p>
          <a:r>
            <a:rPr lang="hu-HU" sz="1600" noProof="0"/>
            <a:t>Beépítjük a tanmenetbe (szabad sáv, extra órák)</a:t>
          </a:r>
          <a:endParaRPr lang="hu-HU" sz="1600" noProof="0" dirty="0"/>
        </a:p>
      </dgm:t>
    </dgm:pt>
    <dgm:pt modelId="{9BCC2ABD-E2FF-274D-818C-8F1230EEA061}" type="parTrans" cxnId="{51DFA1D6-82D6-E44D-956E-9232ADD2F9DE}">
      <dgm:prSet/>
      <dgm:spPr/>
      <dgm:t>
        <a:bodyPr/>
        <a:lstStyle/>
        <a:p>
          <a:endParaRPr lang="hu-HU" noProof="0" dirty="0"/>
        </a:p>
      </dgm:t>
    </dgm:pt>
    <dgm:pt modelId="{7829FC6C-A2FF-814C-9B94-E23BAD752554}" type="sibTrans" cxnId="{51DFA1D6-82D6-E44D-956E-9232ADD2F9DE}">
      <dgm:prSet/>
      <dgm:spPr/>
      <dgm:t>
        <a:bodyPr/>
        <a:lstStyle/>
        <a:p>
          <a:endParaRPr lang="hu-HU" noProof="0" dirty="0"/>
        </a:p>
      </dgm:t>
    </dgm:pt>
    <dgm:pt modelId="{0AE70C5F-512F-884B-8067-C996CA47E47C}">
      <dgm:prSet phldrT="[Text]" custT="1"/>
      <dgm:spPr/>
      <dgm:t>
        <a:bodyPr/>
        <a:lstStyle/>
        <a:p>
          <a:r>
            <a:rPr lang="hu-HU" sz="1600" noProof="0"/>
            <a:t>Kialakítjuk az online tanulási felületet</a:t>
          </a:r>
          <a:endParaRPr lang="hu-HU" sz="1600" noProof="0" dirty="0"/>
        </a:p>
      </dgm:t>
    </dgm:pt>
    <dgm:pt modelId="{1A0E5D88-380E-594E-9CE9-780512193B18}" type="parTrans" cxnId="{4F1B4DF5-156A-A34A-943B-C7DB716459A0}">
      <dgm:prSet/>
      <dgm:spPr/>
      <dgm:t>
        <a:bodyPr/>
        <a:lstStyle/>
        <a:p>
          <a:endParaRPr lang="hu-HU" noProof="0" dirty="0"/>
        </a:p>
      </dgm:t>
    </dgm:pt>
    <dgm:pt modelId="{4FE2EECF-0688-2F41-B5F4-B12F96362C1D}" type="sibTrans" cxnId="{4F1B4DF5-156A-A34A-943B-C7DB716459A0}">
      <dgm:prSet/>
      <dgm:spPr/>
      <dgm:t>
        <a:bodyPr/>
        <a:lstStyle/>
        <a:p>
          <a:endParaRPr lang="hu-HU" noProof="0" dirty="0"/>
        </a:p>
      </dgm:t>
    </dgm:pt>
    <dgm:pt modelId="{C5678C01-ACA4-DF48-A7DF-7BE51A7F2BE4}">
      <dgm:prSet phldrT="[Text]" custT="1"/>
      <dgm:spPr/>
      <dgm:t>
        <a:bodyPr/>
        <a:lstStyle/>
        <a:p>
          <a:r>
            <a:rPr lang="hu-HU" sz="1600" noProof="0" dirty="0"/>
            <a:t>Megtartjuk a képzést</a:t>
          </a:r>
        </a:p>
      </dgm:t>
    </dgm:pt>
    <dgm:pt modelId="{886E4D7B-9D95-744F-ADC8-13318B192B2F}" type="parTrans" cxnId="{ACF4BBB4-132B-7D43-910C-63DBAE391058}">
      <dgm:prSet/>
      <dgm:spPr/>
      <dgm:t>
        <a:bodyPr/>
        <a:lstStyle/>
        <a:p>
          <a:endParaRPr lang="hu-HU" noProof="0" dirty="0"/>
        </a:p>
      </dgm:t>
    </dgm:pt>
    <dgm:pt modelId="{0A0C07F3-0D60-7C43-82B1-575DDA2EA45E}" type="sibTrans" cxnId="{ACF4BBB4-132B-7D43-910C-63DBAE391058}">
      <dgm:prSet/>
      <dgm:spPr/>
      <dgm:t>
        <a:bodyPr/>
        <a:lstStyle/>
        <a:p>
          <a:endParaRPr lang="hu-HU" noProof="0" dirty="0"/>
        </a:p>
      </dgm:t>
    </dgm:pt>
    <dgm:pt modelId="{B23E1A93-F807-5D44-9848-FBC4E0E113BD}" type="pres">
      <dgm:prSet presAssocID="{B0970B60-F82F-E449-BC1B-BFE675515BAB}" presName="rootnode" presStyleCnt="0">
        <dgm:presLayoutVars>
          <dgm:chMax/>
          <dgm:chPref/>
          <dgm:dir/>
          <dgm:animLvl val="lvl"/>
        </dgm:presLayoutVars>
      </dgm:prSet>
      <dgm:spPr/>
    </dgm:pt>
    <dgm:pt modelId="{58B80C0A-F568-3B4F-B8BF-2F28FE906488}" type="pres">
      <dgm:prSet presAssocID="{7C7F0BED-626E-FA49-9484-939BBB730B64}" presName="composite" presStyleCnt="0"/>
      <dgm:spPr/>
    </dgm:pt>
    <dgm:pt modelId="{48A3ECF0-A312-484A-A60D-BA1395C7DF8B}" type="pres">
      <dgm:prSet presAssocID="{7C7F0BED-626E-FA49-9484-939BBB730B64}" presName="LShape" presStyleLbl="alignNode1" presStyleIdx="0" presStyleCnt="13"/>
      <dgm:spPr/>
    </dgm:pt>
    <dgm:pt modelId="{68F5E1AA-3A76-824E-B1CA-BE2F3BDDE396}" type="pres">
      <dgm:prSet presAssocID="{7C7F0BED-626E-FA49-9484-939BBB730B64}" presName="ParentText" presStyleLbl="revTx" presStyleIdx="0" presStyleCnt="7">
        <dgm:presLayoutVars>
          <dgm:chMax val="0"/>
          <dgm:chPref val="0"/>
          <dgm:bulletEnabled val="1"/>
        </dgm:presLayoutVars>
      </dgm:prSet>
      <dgm:spPr/>
    </dgm:pt>
    <dgm:pt modelId="{37D17157-2609-E344-81A0-E5D4E765B160}" type="pres">
      <dgm:prSet presAssocID="{7C7F0BED-626E-FA49-9484-939BBB730B64}" presName="Triangle" presStyleLbl="alignNode1" presStyleIdx="1" presStyleCnt="13"/>
      <dgm:spPr/>
    </dgm:pt>
    <dgm:pt modelId="{9648828B-ABAF-1748-9529-53F22EE7298D}" type="pres">
      <dgm:prSet presAssocID="{3881B07B-05E4-7B46-A174-9AE75C933E35}" presName="sibTrans" presStyleCnt="0"/>
      <dgm:spPr/>
    </dgm:pt>
    <dgm:pt modelId="{2DD201DA-149E-F34A-9C33-93C1EAA38F40}" type="pres">
      <dgm:prSet presAssocID="{3881B07B-05E4-7B46-A174-9AE75C933E35}" presName="space" presStyleCnt="0"/>
      <dgm:spPr/>
    </dgm:pt>
    <dgm:pt modelId="{E29521B5-AF6F-A54D-9365-C1139CBE44EE}" type="pres">
      <dgm:prSet presAssocID="{3952B541-98BF-9A49-858C-B6CB9EEFBE74}" presName="composite" presStyleCnt="0"/>
      <dgm:spPr/>
    </dgm:pt>
    <dgm:pt modelId="{3F9348BD-EAB0-2B4B-95EC-AC8E317D4050}" type="pres">
      <dgm:prSet presAssocID="{3952B541-98BF-9A49-858C-B6CB9EEFBE74}" presName="LShape" presStyleLbl="alignNode1" presStyleIdx="2" presStyleCnt="13"/>
      <dgm:spPr/>
    </dgm:pt>
    <dgm:pt modelId="{6FDB471E-5161-4B4B-B871-375F705F4E23}" type="pres">
      <dgm:prSet presAssocID="{3952B541-98BF-9A49-858C-B6CB9EEFBE74}" presName="ParentText" presStyleLbl="revTx" presStyleIdx="1" presStyleCnt="7">
        <dgm:presLayoutVars>
          <dgm:chMax val="0"/>
          <dgm:chPref val="0"/>
          <dgm:bulletEnabled val="1"/>
        </dgm:presLayoutVars>
      </dgm:prSet>
      <dgm:spPr/>
    </dgm:pt>
    <dgm:pt modelId="{8620CA66-B3DC-C543-A6DF-1039215D54A6}" type="pres">
      <dgm:prSet presAssocID="{3952B541-98BF-9A49-858C-B6CB9EEFBE74}" presName="Triangle" presStyleLbl="alignNode1" presStyleIdx="3" presStyleCnt="13"/>
      <dgm:spPr/>
    </dgm:pt>
    <dgm:pt modelId="{7F695BB0-2100-874A-BD00-8E7360CAE705}" type="pres">
      <dgm:prSet presAssocID="{23886D37-BE8C-3D46-B358-86BA5DCA6F0E}" presName="sibTrans" presStyleCnt="0"/>
      <dgm:spPr/>
    </dgm:pt>
    <dgm:pt modelId="{3918D748-B765-A146-8AC3-9B823276C1C8}" type="pres">
      <dgm:prSet presAssocID="{23886D37-BE8C-3D46-B358-86BA5DCA6F0E}" presName="space" presStyleCnt="0"/>
      <dgm:spPr/>
    </dgm:pt>
    <dgm:pt modelId="{9A9078CA-4DF5-3240-AB42-43004C19097B}" type="pres">
      <dgm:prSet presAssocID="{A60BEEDA-6525-C241-A9DE-FCCAE11DB3B8}" presName="composite" presStyleCnt="0"/>
      <dgm:spPr/>
    </dgm:pt>
    <dgm:pt modelId="{5846AB76-E484-5644-9F2C-D15F2F74548D}" type="pres">
      <dgm:prSet presAssocID="{A60BEEDA-6525-C241-A9DE-FCCAE11DB3B8}" presName="LShape" presStyleLbl="alignNode1" presStyleIdx="4" presStyleCnt="13"/>
      <dgm:spPr/>
    </dgm:pt>
    <dgm:pt modelId="{1DF02F2A-9025-DB4E-B699-DBEC80AB0C09}" type="pres">
      <dgm:prSet presAssocID="{A60BEEDA-6525-C241-A9DE-FCCAE11DB3B8}" presName="ParentText" presStyleLbl="revTx" presStyleIdx="2" presStyleCnt="7">
        <dgm:presLayoutVars>
          <dgm:chMax val="0"/>
          <dgm:chPref val="0"/>
          <dgm:bulletEnabled val="1"/>
        </dgm:presLayoutVars>
      </dgm:prSet>
      <dgm:spPr/>
    </dgm:pt>
    <dgm:pt modelId="{916100F7-5E18-0A47-B4AB-CF39772BB1F3}" type="pres">
      <dgm:prSet presAssocID="{A60BEEDA-6525-C241-A9DE-FCCAE11DB3B8}" presName="Triangle" presStyleLbl="alignNode1" presStyleIdx="5" presStyleCnt="13"/>
      <dgm:spPr/>
    </dgm:pt>
    <dgm:pt modelId="{3E195CA9-218E-8A4C-AAE2-DE33F4FAB732}" type="pres">
      <dgm:prSet presAssocID="{9BE4B280-0BD4-9649-9C49-684BD2CF1883}" presName="sibTrans" presStyleCnt="0"/>
      <dgm:spPr/>
    </dgm:pt>
    <dgm:pt modelId="{395D6EC9-0F7F-B84E-BE58-8C9F20AEE6AC}" type="pres">
      <dgm:prSet presAssocID="{9BE4B280-0BD4-9649-9C49-684BD2CF1883}" presName="space" presStyleCnt="0"/>
      <dgm:spPr/>
    </dgm:pt>
    <dgm:pt modelId="{23691912-73EC-E341-8573-90CC51F60F40}" type="pres">
      <dgm:prSet presAssocID="{F75FCA4A-353B-CD46-AFB6-E7E1D0AFCD26}" presName="composite" presStyleCnt="0"/>
      <dgm:spPr/>
    </dgm:pt>
    <dgm:pt modelId="{19A88443-7A81-714C-AB76-C6E6E8920D6D}" type="pres">
      <dgm:prSet presAssocID="{F75FCA4A-353B-CD46-AFB6-E7E1D0AFCD26}" presName="LShape" presStyleLbl="alignNode1" presStyleIdx="6" presStyleCnt="13"/>
      <dgm:spPr/>
    </dgm:pt>
    <dgm:pt modelId="{DE712C66-EC83-264B-AB46-A2140DEA7EC7}" type="pres">
      <dgm:prSet presAssocID="{F75FCA4A-353B-CD46-AFB6-E7E1D0AFCD26}" presName="ParentText" presStyleLbl="revTx" presStyleIdx="3" presStyleCnt="7">
        <dgm:presLayoutVars>
          <dgm:chMax val="0"/>
          <dgm:chPref val="0"/>
          <dgm:bulletEnabled val="1"/>
        </dgm:presLayoutVars>
      </dgm:prSet>
      <dgm:spPr/>
    </dgm:pt>
    <dgm:pt modelId="{6DF62F34-E9D8-1147-A4D5-6B4350FCB1D2}" type="pres">
      <dgm:prSet presAssocID="{F75FCA4A-353B-CD46-AFB6-E7E1D0AFCD26}" presName="Triangle" presStyleLbl="alignNode1" presStyleIdx="7" presStyleCnt="13"/>
      <dgm:spPr/>
    </dgm:pt>
    <dgm:pt modelId="{FEEA124B-469B-9B4C-998D-50756C949242}" type="pres">
      <dgm:prSet presAssocID="{7829FC6C-A2FF-814C-9B94-E23BAD752554}" presName="sibTrans" presStyleCnt="0"/>
      <dgm:spPr/>
    </dgm:pt>
    <dgm:pt modelId="{B28AC90C-16B0-FC4B-9991-65E573993E5D}" type="pres">
      <dgm:prSet presAssocID="{7829FC6C-A2FF-814C-9B94-E23BAD752554}" presName="space" presStyleCnt="0"/>
      <dgm:spPr/>
    </dgm:pt>
    <dgm:pt modelId="{240D8B39-5750-C54D-98F0-674CD15E04A2}" type="pres">
      <dgm:prSet presAssocID="{7CE02300-EAA4-3648-99B3-1EC754EA9D6D}" presName="composite" presStyleCnt="0"/>
      <dgm:spPr/>
    </dgm:pt>
    <dgm:pt modelId="{BB2DC135-6669-0744-AC8E-EEA6365186B0}" type="pres">
      <dgm:prSet presAssocID="{7CE02300-EAA4-3648-99B3-1EC754EA9D6D}" presName="LShape" presStyleLbl="alignNode1" presStyleIdx="8" presStyleCnt="13"/>
      <dgm:spPr/>
    </dgm:pt>
    <dgm:pt modelId="{CB4BA01C-AF59-7C42-905E-A334D2354DB1}" type="pres">
      <dgm:prSet presAssocID="{7CE02300-EAA4-3648-99B3-1EC754EA9D6D}" presName="ParentText" presStyleLbl="revTx" presStyleIdx="4" presStyleCnt="7">
        <dgm:presLayoutVars>
          <dgm:chMax val="0"/>
          <dgm:chPref val="0"/>
          <dgm:bulletEnabled val="1"/>
        </dgm:presLayoutVars>
      </dgm:prSet>
      <dgm:spPr/>
    </dgm:pt>
    <dgm:pt modelId="{0390E846-8AA6-034E-85E7-54E405DFD17C}" type="pres">
      <dgm:prSet presAssocID="{7CE02300-EAA4-3648-99B3-1EC754EA9D6D}" presName="Triangle" presStyleLbl="alignNode1" presStyleIdx="9" presStyleCnt="13"/>
      <dgm:spPr/>
    </dgm:pt>
    <dgm:pt modelId="{B0942325-0AE6-9B44-A3E3-DC76960B49C7}" type="pres">
      <dgm:prSet presAssocID="{654BFEC8-65E6-3D4B-B90A-F69F3CD71142}" presName="sibTrans" presStyleCnt="0"/>
      <dgm:spPr/>
    </dgm:pt>
    <dgm:pt modelId="{9DB01FCF-50DE-4A4F-B41A-843AFFA22E4B}" type="pres">
      <dgm:prSet presAssocID="{654BFEC8-65E6-3D4B-B90A-F69F3CD71142}" presName="space" presStyleCnt="0"/>
      <dgm:spPr/>
    </dgm:pt>
    <dgm:pt modelId="{0C4F84A7-78D8-C749-A8E4-6AE3D2708199}" type="pres">
      <dgm:prSet presAssocID="{0AE70C5F-512F-884B-8067-C996CA47E47C}" presName="composite" presStyleCnt="0"/>
      <dgm:spPr/>
    </dgm:pt>
    <dgm:pt modelId="{4043FC3A-EBE9-E146-802C-B33DAA7D6771}" type="pres">
      <dgm:prSet presAssocID="{0AE70C5F-512F-884B-8067-C996CA47E47C}" presName="LShape" presStyleLbl="alignNode1" presStyleIdx="10" presStyleCnt="13"/>
      <dgm:spPr/>
    </dgm:pt>
    <dgm:pt modelId="{602AAFA3-479F-0D42-A353-C75C2BDB692F}" type="pres">
      <dgm:prSet presAssocID="{0AE70C5F-512F-884B-8067-C996CA47E47C}" presName="ParentText" presStyleLbl="revTx" presStyleIdx="5" presStyleCnt="7">
        <dgm:presLayoutVars>
          <dgm:chMax val="0"/>
          <dgm:chPref val="0"/>
          <dgm:bulletEnabled val="1"/>
        </dgm:presLayoutVars>
      </dgm:prSet>
      <dgm:spPr/>
    </dgm:pt>
    <dgm:pt modelId="{99755942-2BE6-9744-9DBC-09F34FFC4EC8}" type="pres">
      <dgm:prSet presAssocID="{0AE70C5F-512F-884B-8067-C996CA47E47C}" presName="Triangle" presStyleLbl="alignNode1" presStyleIdx="11" presStyleCnt="13"/>
      <dgm:spPr/>
    </dgm:pt>
    <dgm:pt modelId="{9A5300F7-D5F8-0348-B729-7B51E361906C}" type="pres">
      <dgm:prSet presAssocID="{4FE2EECF-0688-2F41-B5F4-B12F96362C1D}" presName="sibTrans" presStyleCnt="0"/>
      <dgm:spPr/>
    </dgm:pt>
    <dgm:pt modelId="{8C5E7506-6F1C-754D-8143-6E9426D1321B}" type="pres">
      <dgm:prSet presAssocID="{4FE2EECF-0688-2F41-B5F4-B12F96362C1D}" presName="space" presStyleCnt="0"/>
      <dgm:spPr/>
    </dgm:pt>
    <dgm:pt modelId="{C21F2955-992D-1C4B-8317-41C2E4CDED6D}" type="pres">
      <dgm:prSet presAssocID="{C5678C01-ACA4-DF48-A7DF-7BE51A7F2BE4}" presName="composite" presStyleCnt="0"/>
      <dgm:spPr/>
    </dgm:pt>
    <dgm:pt modelId="{2E8D9225-9FA7-3C46-B860-CCE1CFFA9C57}" type="pres">
      <dgm:prSet presAssocID="{C5678C01-ACA4-DF48-A7DF-7BE51A7F2BE4}" presName="LShape" presStyleLbl="alignNode1" presStyleIdx="12" presStyleCnt="13"/>
      <dgm:spPr/>
    </dgm:pt>
    <dgm:pt modelId="{49643114-2153-3F49-B886-319B47D49233}" type="pres">
      <dgm:prSet presAssocID="{C5678C01-ACA4-DF48-A7DF-7BE51A7F2BE4}" presName="ParentText" presStyleLbl="revTx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35FB4C03-3B93-214D-842F-4EBCB6FC77AB}" srcId="{B0970B60-F82F-E449-BC1B-BFE675515BAB}" destId="{A60BEEDA-6525-C241-A9DE-FCCAE11DB3B8}" srcOrd="2" destOrd="0" parTransId="{4C0171FD-B470-7344-95D3-4F91E094292F}" sibTransId="{9BE4B280-0BD4-9649-9C49-684BD2CF1883}"/>
    <dgm:cxn modelId="{25C70106-813C-054A-BA05-97212414CE7A}" type="presOf" srcId="{C5678C01-ACA4-DF48-A7DF-7BE51A7F2BE4}" destId="{49643114-2153-3F49-B886-319B47D49233}" srcOrd="0" destOrd="0" presId="urn:microsoft.com/office/officeart/2009/3/layout/StepUpProcess"/>
    <dgm:cxn modelId="{EE25D61D-5D35-014B-8BC0-856CD380FB69}" srcId="{B0970B60-F82F-E449-BC1B-BFE675515BAB}" destId="{3952B541-98BF-9A49-858C-B6CB9EEFBE74}" srcOrd="1" destOrd="0" parTransId="{ACF89486-F50A-F94B-8059-087785CBCC03}" sibTransId="{23886D37-BE8C-3D46-B358-86BA5DCA6F0E}"/>
    <dgm:cxn modelId="{DF246522-9DB8-F841-8197-8F2482DF4F8F}" srcId="{B0970B60-F82F-E449-BC1B-BFE675515BAB}" destId="{7CE02300-EAA4-3648-99B3-1EC754EA9D6D}" srcOrd="4" destOrd="0" parTransId="{CE878028-67A1-2F46-A9CA-3828DFA3BC70}" sibTransId="{654BFEC8-65E6-3D4B-B90A-F69F3CD71142}"/>
    <dgm:cxn modelId="{9A012E26-1CC7-E640-A73D-E8E3EE7140CC}" srcId="{B0970B60-F82F-E449-BC1B-BFE675515BAB}" destId="{7C7F0BED-626E-FA49-9484-939BBB730B64}" srcOrd="0" destOrd="0" parTransId="{A6DB11B0-0258-7344-B361-C448880A0C1D}" sibTransId="{3881B07B-05E4-7B46-A174-9AE75C933E35}"/>
    <dgm:cxn modelId="{CA1DFF4B-280E-9443-8658-F02BA6CB1EC7}" type="presOf" srcId="{0AE70C5F-512F-884B-8067-C996CA47E47C}" destId="{602AAFA3-479F-0D42-A353-C75C2BDB692F}" srcOrd="0" destOrd="0" presId="urn:microsoft.com/office/officeart/2009/3/layout/StepUpProcess"/>
    <dgm:cxn modelId="{58472553-4315-AF46-BC00-826E5F03EF6D}" type="presOf" srcId="{7C7F0BED-626E-FA49-9484-939BBB730B64}" destId="{68F5E1AA-3A76-824E-B1CA-BE2F3BDDE396}" srcOrd="0" destOrd="0" presId="urn:microsoft.com/office/officeart/2009/3/layout/StepUpProcess"/>
    <dgm:cxn modelId="{B588E5B3-BA0A-314B-86D1-E09A9CD26EC3}" type="presOf" srcId="{3952B541-98BF-9A49-858C-B6CB9EEFBE74}" destId="{6FDB471E-5161-4B4B-B871-375F705F4E23}" srcOrd="0" destOrd="0" presId="urn:microsoft.com/office/officeart/2009/3/layout/StepUpProcess"/>
    <dgm:cxn modelId="{ACF4BBB4-132B-7D43-910C-63DBAE391058}" srcId="{B0970B60-F82F-E449-BC1B-BFE675515BAB}" destId="{C5678C01-ACA4-DF48-A7DF-7BE51A7F2BE4}" srcOrd="6" destOrd="0" parTransId="{886E4D7B-9D95-744F-ADC8-13318B192B2F}" sibTransId="{0A0C07F3-0D60-7C43-82B1-575DDA2EA45E}"/>
    <dgm:cxn modelId="{AC83AFD0-4DCD-C34C-ABFD-2B9FD0D021D0}" type="presOf" srcId="{A60BEEDA-6525-C241-A9DE-FCCAE11DB3B8}" destId="{1DF02F2A-9025-DB4E-B699-DBEC80AB0C09}" srcOrd="0" destOrd="0" presId="urn:microsoft.com/office/officeart/2009/3/layout/StepUpProcess"/>
    <dgm:cxn modelId="{AD719AD5-47D4-1F4E-90FF-698E2CBD67BF}" type="presOf" srcId="{F75FCA4A-353B-CD46-AFB6-E7E1D0AFCD26}" destId="{DE712C66-EC83-264B-AB46-A2140DEA7EC7}" srcOrd="0" destOrd="0" presId="urn:microsoft.com/office/officeart/2009/3/layout/StepUpProcess"/>
    <dgm:cxn modelId="{662334D6-64C2-7647-B8FF-59F2174C28FB}" type="presOf" srcId="{B0970B60-F82F-E449-BC1B-BFE675515BAB}" destId="{B23E1A93-F807-5D44-9848-FBC4E0E113BD}" srcOrd="0" destOrd="0" presId="urn:microsoft.com/office/officeart/2009/3/layout/StepUpProcess"/>
    <dgm:cxn modelId="{51DFA1D6-82D6-E44D-956E-9232ADD2F9DE}" srcId="{B0970B60-F82F-E449-BC1B-BFE675515BAB}" destId="{F75FCA4A-353B-CD46-AFB6-E7E1D0AFCD26}" srcOrd="3" destOrd="0" parTransId="{9BCC2ABD-E2FF-274D-818C-8F1230EEA061}" sibTransId="{7829FC6C-A2FF-814C-9B94-E23BAD752554}"/>
    <dgm:cxn modelId="{4F1B4DF5-156A-A34A-943B-C7DB716459A0}" srcId="{B0970B60-F82F-E449-BC1B-BFE675515BAB}" destId="{0AE70C5F-512F-884B-8067-C996CA47E47C}" srcOrd="5" destOrd="0" parTransId="{1A0E5D88-380E-594E-9CE9-780512193B18}" sibTransId="{4FE2EECF-0688-2F41-B5F4-B12F96362C1D}"/>
    <dgm:cxn modelId="{A1C8D9FF-5F27-9F4C-9E6C-479ED7985C33}" type="presOf" srcId="{7CE02300-EAA4-3648-99B3-1EC754EA9D6D}" destId="{CB4BA01C-AF59-7C42-905E-A334D2354DB1}" srcOrd="0" destOrd="0" presId="urn:microsoft.com/office/officeart/2009/3/layout/StepUpProcess"/>
    <dgm:cxn modelId="{E027B168-92F4-CD4D-B221-5DF9B5623B67}" type="presParOf" srcId="{B23E1A93-F807-5D44-9848-FBC4E0E113BD}" destId="{58B80C0A-F568-3B4F-B8BF-2F28FE906488}" srcOrd="0" destOrd="0" presId="urn:microsoft.com/office/officeart/2009/3/layout/StepUpProcess"/>
    <dgm:cxn modelId="{7FCD8333-DC56-0641-A727-77DFC1E38B03}" type="presParOf" srcId="{58B80C0A-F568-3B4F-B8BF-2F28FE906488}" destId="{48A3ECF0-A312-484A-A60D-BA1395C7DF8B}" srcOrd="0" destOrd="0" presId="urn:microsoft.com/office/officeart/2009/3/layout/StepUpProcess"/>
    <dgm:cxn modelId="{3B068B32-821C-924C-B02F-7ABDE723CFDD}" type="presParOf" srcId="{58B80C0A-F568-3B4F-B8BF-2F28FE906488}" destId="{68F5E1AA-3A76-824E-B1CA-BE2F3BDDE396}" srcOrd="1" destOrd="0" presId="urn:microsoft.com/office/officeart/2009/3/layout/StepUpProcess"/>
    <dgm:cxn modelId="{3B70DD40-34AF-ED4F-B2AA-728C21DDD4F7}" type="presParOf" srcId="{58B80C0A-F568-3B4F-B8BF-2F28FE906488}" destId="{37D17157-2609-E344-81A0-E5D4E765B160}" srcOrd="2" destOrd="0" presId="urn:microsoft.com/office/officeart/2009/3/layout/StepUpProcess"/>
    <dgm:cxn modelId="{7B104C84-6514-1443-B5CE-03AC0EE952E3}" type="presParOf" srcId="{B23E1A93-F807-5D44-9848-FBC4E0E113BD}" destId="{9648828B-ABAF-1748-9529-53F22EE7298D}" srcOrd="1" destOrd="0" presId="urn:microsoft.com/office/officeart/2009/3/layout/StepUpProcess"/>
    <dgm:cxn modelId="{3544A8CA-19D0-F047-87C0-B5A160A619C8}" type="presParOf" srcId="{9648828B-ABAF-1748-9529-53F22EE7298D}" destId="{2DD201DA-149E-F34A-9C33-93C1EAA38F40}" srcOrd="0" destOrd="0" presId="urn:microsoft.com/office/officeart/2009/3/layout/StepUpProcess"/>
    <dgm:cxn modelId="{6478EDE4-4EF1-5049-B16F-14ED90F90A34}" type="presParOf" srcId="{B23E1A93-F807-5D44-9848-FBC4E0E113BD}" destId="{E29521B5-AF6F-A54D-9365-C1139CBE44EE}" srcOrd="2" destOrd="0" presId="urn:microsoft.com/office/officeart/2009/3/layout/StepUpProcess"/>
    <dgm:cxn modelId="{CB212F9C-860E-3E46-9C64-6D6D2F9EA106}" type="presParOf" srcId="{E29521B5-AF6F-A54D-9365-C1139CBE44EE}" destId="{3F9348BD-EAB0-2B4B-95EC-AC8E317D4050}" srcOrd="0" destOrd="0" presId="urn:microsoft.com/office/officeart/2009/3/layout/StepUpProcess"/>
    <dgm:cxn modelId="{A26A0867-70BF-4447-8213-11FC682E1943}" type="presParOf" srcId="{E29521B5-AF6F-A54D-9365-C1139CBE44EE}" destId="{6FDB471E-5161-4B4B-B871-375F705F4E23}" srcOrd="1" destOrd="0" presId="urn:microsoft.com/office/officeart/2009/3/layout/StepUpProcess"/>
    <dgm:cxn modelId="{647B8F6A-0AAE-C944-AE29-EF479CAFEB25}" type="presParOf" srcId="{E29521B5-AF6F-A54D-9365-C1139CBE44EE}" destId="{8620CA66-B3DC-C543-A6DF-1039215D54A6}" srcOrd="2" destOrd="0" presId="urn:microsoft.com/office/officeart/2009/3/layout/StepUpProcess"/>
    <dgm:cxn modelId="{6094BA66-56BC-A646-A92D-E426EEE670EB}" type="presParOf" srcId="{B23E1A93-F807-5D44-9848-FBC4E0E113BD}" destId="{7F695BB0-2100-874A-BD00-8E7360CAE705}" srcOrd="3" destOrd="0" presId="urn:microsoft.com/office/officeart/2009/3/layout/StepUpProcess"/>
    <dgm:cxn modelId="{560EFA92-5B89-A948-B0C8-998241AE51D6}" type="presParOf" srcId="{7F695BB0-2100-874A-BD00-8E7360CAE705}" destId="{3918D748-B765-A146-8AC3-9B823276C1C8}" srcOrd="0" destOrd="0" presId="urn:microsoft.com/office/officeart/2009/3/layout/StepUpProcess"/>
    <dgm:cxn modelId="{716E1A20-C06D-8D48-BC49-BD25AE980D6E}" type="presParOf" srcId="{B23E1A93-F807-5D44-9848-FBC4E0E113BD}" destId="{9A9078CA-4DF5-3240-AB42-43004C19097B}" srcOrd="4" destOrd="0" presId="urn:microsoft.com/office/officeart/2009/3/layout/StepUpProcess"/>
    <dgm:cxn modelId="{19A46BEF-B72C-6548-BEA8-BFA126E9FEC8}" type="presParOf" srcId="{9A9078CA-4DF5-3240-AB42-43004C19097B}" destId="{5846AB76-E484-5644-9F2C-D15F2F74548D}" srcOrd="0" destOrd="0" presId="urn:microsoft.com/office/officeart/2009/3/layout/StepUpProcess"/>
    <dgm:cxn modelId="{5CC0BE1E-59A7-3248-B1FE-79CB7AE53904}" type="presParOf" srcId="{9A9078CA-4DF5-3240-AB42-43004C19097B}" destId="{1DF02F2A-9025-DB4E-B699-DBEC80AB0C09}" srcOrd="1" destOrd="0" presId="urn:microsoft.com/office/officeart/2009/3/layout/StepUpProcess"/>
    <dgm:cxn modelId="{AF0DFBE9-2A4F-6340-8C9D-F97C7C10C553}" type="presParOf" srcId="{9A9078CA-4DF5-3240-AB42-43004C19097B}" destId="{916100F7-5E18-0A47-B4AB-CF39772BB1F3}" srcOrd="2" destOrd="0" presId="urn:microsoft.com/office/officeart/2009/3/layout/StepUpProcess"/>
    <dgm:cxn modelId="{A6E283C1-F530-EB49-A854-5F65FFD335DD}" type="presParOf" srcId="{B23E1A93-F807-5D44-9848-FBC4E0E113BD}" destId="{3E195CA9-218E-8A4C-AAE2-DE33F4FAB732}" srcOrd="5" destOrd="0" presId="urn:microsoft.com/office/officeart/2009/3/layout/StepUpProcess"/>
    <dgm:cxn modelId="{F77952AD-0051-0F4D-84C3-ECEEA8B3C01B}" type="presParOf" srcId="{3E195CA9-218E-8A4C-AAE2-DE33F4FAB732}" destId="{395D6EC9-0F7F-B84E-BE58-8C9F20AEE6AC}" srcOrd="0" destOrd="0" presId="urn:microsoft.com/office/officeart/2009/3/layout/StepUpProcess"/>
    <dgm:cxn modelId="{1AD449F2-1F78-7445-A7AD-659DBD5747CD}" type="presParOf" srcId="{B23E1A93-F807-5D44-9848-FBC4E0E113BD}" destId="{23691912-73EC-E341-8573-90CC51F60F40}" srcOrd="6" destOrd="0" presId="urn:microsoft.com/office/officeart/2009/3/layout/StepUpProcess"/>
    <dgm:cxn modelId="{A5588A51-7F3E-E540-AD9F-30889F918309}" type="presParOf" srcId="{23691912-73EC-E341-8573-90CC51F60F40}" destId="{19A88443-7A81-714C-AB76-C6E6E8920D6D}" srcOrd="0" destOrd="0" presId="urn:microsoft.com/office/officeart/2009/3/layout/StepUpProcess"/>
    <dgm:cxn modelId="{CCBDEC09-CC19-8742-B83E-EEC252F682B1}" type="presParOf" srcId="{23691912-73EC-E341-8573-90CC51F60F40}" destId="{DE712C66-EC83-264B-AB46-A2140DEA7EC7}" srcOrd="1" destOrd="0" presId="urn:microsoft.com/office/officeart/2009/3/layout/StepUpProcess"/>
    <dgm:cxn modelId="{249CB9B5-BCFA-B94F-B318-8B73CE3F8888}" type="presParOf" srcId="{23691912-73EC-E341-8573-90CC51F60F40}" destId="{6DF62F34-E9D8-1147-A4D5-6B4350FCB1D2}" srcOrd="2" destOrd="0" presId="urn:microsoft.com/office/officeart/2009/3/layout/StepUpProcess"/>
    <dgm:cxn modelId="{2ADC10A5-EEE1-0746-BE6D-084279785240}" type="presParOf" srcId="{B23E1A93-F807-5D44-9848-FBC4E0E113BD}" destId="{FEEA124B-469B-9B4C-998D-50756C949242}" srcOrd="7" destOrd="0" presId="urn:microsoft.com/office/officeart/2009/3/layout/StepUpProcess"/>
    <dgm:cxn modelId="{F8172F51-8084-704A-B962-ADF22537414C}" type="presParOf" srcId="{FEEA124B-469B-9B4C-998D-50756C949242}" destId="{B28AC90C-16B0-FC4B-9991-65E573993E5D}" srcOrd="0" destOrd="0" presId="urn:microsoft.com/office/officeart/2009/3/layout/StepUpProcess"/>
    <dgm:cxn modelId="{CE4511A5-E9A6-C14A-93EA-575021A07D9D}" type="presParOf" srcId="{B23E1A93-F807-5D44-9848-FBC4E0E113BD}" destId="{240D8B39-5750-C54D-98F0-674CD15E04A2}" srcOrd="8" destOrd="0" presId="urn:microsoft.com/office/officeart/2009/3/layout/StepUpProcess"/>
    <dgm:cxn modelId="{DE24E4E7-8993-6E4C-A1DA-A8C17BE7003D}" type="presParOf" srcId="{240D8B39-5750-C54D-98F0-674CD15E04A2}" destId="{BB2DC135-6669-0744-AC8E-EEA6365186B0}" srcOrd="0" destOrd="0" presId="urn:microsoft.com/office/officeart/2009/3/layout/StepUpProcess"/>
    <dgm:cxn modelId="{7CC1B600-BCD4-A845-B3A9-7DB569E92500}" type="presParOf" srcId="{240D8B39-5750-C54D-98F0-674CD15E04A2}" destId="{CB4BA01C-AF59-7C42-905E-A334D2354DB1}" srcOrd="1" destOrd="0" presId="urn:microsoft.com/office/officeart/2009/3/layout/StepUpProcess"/>
    <dgm:cxn modelId="{5394C587-4E23-894E-AC81-405CF60DEDC8}" type="presParOf" srcId="{240D8B39-5750-C54D-98F0-674CD15E04A2}" destId="{0390E846-8AA6-034E-85E7-54E405DFD17C}" srcOrd="2" destOrd="0" presId="urn:microsoft.com/office/officeart/2009/3/layout/StepUpProcess"/>
    <dgm:cxn modelId="{5FEA6C93-4345-4F45-B529-83B8E68B5028}" type="presParOf" srcId="{B23E1A93-F807-5D44-9848-FBC4E0E113BD}" destId="{B0942325-0AE6-9B44-A3E3-DC76960B49C7}" srcOrd="9" destOrd="0" presId="urn:microsoft.com/office/officeart/2009/3/layout/StepUpProcess"/>
    <dgm:cxn modelId="{53772379-EEC2-2449-9F5F-369E757DF6A7}" type="presParOf" srcId="{B0942325-0AE6-9B44-A3E3-DC76960B49C7}" destId="{9DB01FCF-50DE-4A4F-B41A-843AFFA22E4B}" srcOrd="0" destOrd="0" presId="urn:microsoft.com/office/officeart/2009/3/layout/StepUpProcess"/>
    <dgm:cxn modelId="{611E5B38-2357-B740-B44D-09B458D1C700}" type="presParOf" srcId="{B23E1A93-F807-5D44-9848-FBC4E0E113BD}" destId="{0C4F84A7-78D8-C749-A8E4-6AE3D2708199}" srcOrd="10" destOrd="0" presId="urn:microsoft.com/office/officeart/2009/3/layout/StepUpProcess"/>
    <dgm:cxn modelId="{56F6F136-4D32-AB46-97AC-73CFB93CFC79}" type="presParOf" srcId="{0C4F84A7-78D8-C749-A8E4-6AE3D2708199}" destId="{4043FC3A-EBE9-E146-802C-B33DAA7D6771}" srcOrd="0" destOrd="0" presId="urn:microsoft.com/office/officeart/2009/3/layout/StepUpProcess"/>
    <dgm:cxn modelId="{E8E225AD-C8BB-CD40-859E-E42EE683BB58}" type="presParOf" srcId="{0C4F84A7-78D8-C749-A8E4-6AE3D2708199}" destId="{602AAFA3-479F-0D42-A353-C75C2BDB692F}" srcOrd="1" destOrd="0" presId="urn:microsoft.com/office/officeart/2009/3/layout/StepUpProcess"/>
    <dgm:cxn modelId="{A5FDD22F-091B-2F46-8B4C-BDB7623EF92F}" type="presParOf" srcId="{0C4F84A7-78D8-C749-A8E4-6AE3D2708199}" destId="{99755942-2BE6-9744-9DBC-09F34FFC4EC8}" srcOrd="2" destOrd="0" presId="urn:microsoft.com/office/officeart/2009/3/layout/StepUpProcess"/>
    <dgm:cxn modelId="{D8C02098-4B02-A84B-9D75-556B28EF93DC}" type="presParOf" srcId="{B23E1A93-F807-5D44-9848-FBC4E0E113BD}" destId="{9A5300F7-D5F8-0348-B729-7B51E361906C}" srcOrd="11" destOrd="0" presId="urn:microsoft.com/office/officeart/2009/3/layout/StepUpProcess"/>
    <dgm:cxn modelId="{7558E39A-04D9-7042-8D46-84CC50C71E2C}" type="presParOf" srcId="{9A5300F7-D5F8-0348-B729-7B51E361906C}" destId="{8C5E7506-6F1C-754D-8143-6E9426D1321B}" srcOrd="0" destOrd="0" presId="urn:microsoft.com/office/officeart/2009/3/layout/StepUpProcess"/>
    <dgm:cxn modelId="{BAA49139-A643-D64C-B3E7-327677CCF7CC}" type="presParOf" srcId="{B23E1A93-F807-5D44-9848-FBC4E0E113BD}" destId="{C21F2955-992D-1C4B-8317-41C2E4CDED6D}" srcOrd="12" destOrd="0" presId="urn:microsoft.com/office/officeart/2009/3/layout/StepUpProcess"/>
    <dgm:cxn modelId="{41D321F7-E176-FB48-BE41-9A05AB5E8EB6}" type="presParOf" srcId="{C21F2955-992D-1C4B-8317-41C2E4CDED6D}" destId="{2E8D9225-9FA7-3C46-B860-CCE1CFFA9C57}" srcOrd="0" destOrd="0" presId="urn:microsoft.com/office/officeart/2009/3/layout/StepUpProcess"/>
    <dgm:cxn modelId="{4B063FDB-DE80-B34B-A3BE-BFB7E2390F78}" type="presParOf" srcId="{C21F2955-992D-1C4B-8317-41C2E4CDED6D}" destId="{49643114-2153-3F49-B886-319B47D49233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3ECF0-A312-484A-A60D-BA1395C7DF8B}">
      <dsp:nvSpPr>
        <dsp:cNvPr id="0" name=""/>
        <dsp:cNvSpPr/>
      </dsp:nvSpPr>
      <dsp:spPr>
        <a:xfrm rot="5400000">
          <a:off x="304678" y="3358778"/>
          <a:ext cx="915108" cy="152271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8F5E1AA-3A76-824E-B1CA-BE2F3BDDE396}">
      <dsp:nvSpPr>
        <dsp:cNvPr id="0" name=""/>
        <dsp:cNvSpPr/>
      </dsp:nvSpPr>
      <dsp:spPr>
        <a:xfrm>
          <a:off x="151924" y="3813743"/>
          <a:ext cx="1374720" cy="1205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/>
            <a:t>Felmérjük a tudás- és készséghiányt</a:t>
          </a:r>
          <a:endParaRPr lang="hu-HU" sz="1600" kern="1200" noProof="0" dirty="0"/>
        </a:p>
      </dsp:txBody>
      <dsp:txXfrm>
        <a:off x="151924" y="3813743"/>
        <a:ext cx="1374720" cy="1205022"/>
      </dsp:txXfrm>
    </dsp:sp>
    <dsp:sp modelId="{37D17157-2609-E344-81A0-E5D4E765B160}">
      <dsp:nvSpPr>
        <dsp:cNvPr id="0" name=""/>
        <dsp:cNvSpPr/>
      </dsp:nvSpPr>
      <dsp:spPr>
        <a:xfrm>
          <a:off x="1267262" y="3246673"/>
          <a:ext cx="259381" cy="259381"/>
        </a:xfrm>
        <a:prstGeom prst="triangle">
          <a:avLst>
            <a:gd name="adj" fmla="val 100000"/>
          </a:avLst>
        </a:prstGeom>
        <a:solidFill>
          <a:schemeClr val="accent5">
            <a:hueOff val="-563212"/>
            <a:satOff val="-1452"/>
            <a:lumOff val="-980"/>
            <a:alphaOff val="0"/>
          </a:schemeClr>
        </a:solidFill>
        <a:ln w="12700" cap="flat" cmpd="sng" algn="ctr">
          <a:solidFill>
            <a:schemeClr val="accent5">
              <a:hueOff val="-563212"/>
              <a:satOff val="-1452"/>
              <a:lumOff val="-98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F9348BD-EAB0-2B4B-95EC-AC8E317D4050}">
      <dsp:nvSpPr>
        <dsp:cNvPr id="0" name=""/>
        <dsp:cNvSpPr/>
      </dsp:nvSpPr>
      <dsp:spPr>
        <a:xfrm rot="5400000">
          <a:off x="1987604" y="2942336"/>
          <a:ext cx="915108" cy="152271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accent5">
              <a:hueOff val="-1126424"/>
              <a:satOff val="-2903"/>
              <a:lumOff val="-196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FDB471E-5161-4B4B-B871-375F705F4E23}">
      <dsp:nvSpPr>
        <dsp:cNvPr id="0" name=""/>
        <dsp:cNvSpPr/>
      </dsp:nvSpPr>
      <dsp:spPr>
        <a:xfrm>
          <a:off x="1834849" y="3397301"/>
          <a:ext cx="1374720" cy="1205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/>
            <a:t>Bevonjuk a vállalkozókat</a:t>
          </a:r>
          <a:endParaRPr lang="hu-HU" sz="1600" kern="1200" noProof="0" dirty="0"/>
        </a:p>
      </dsp:txBody>
      <dsp:txXfrm>
        <a:off x="1834849" y="3397301"/>
        <a:ext cx="1374720" cy="1205022"/>
      </dsp:txXfrm>
    </dsp:sp>
    <dsp:sp modelId="{8620CA66-B3DC-C543-A6DF-1039215D54A6}">
      <dsp:nvSpPr>
        <dsp:cNvPr id="0" name=""/>
        <dsp:cNvSpPr/>
      </dsp:nvSpPr>
      <dsp:spPr>
        <a:xfrm>
          <a:off x="2950188" y="2830232"/>
          <a:ext cx="259381" cy="259381"/>
        </a:xfrm>
        <a:prstGeom prst="triangle">
          <a:avLst>
            <a:gd name="adj" fmla="val 100000"/>
          </a:avLst>
        </a:prstGeom>
        <a:solidFill>
          <a:schemeClr val="accent5">
            <a:hueOff val="-1689636"/>
            <a:satOff val="-4355"/>
            <a:lumOff val="-2941"/>
            <a:alphaOff val="0"/>
          </a:schemeClr>
        </a:solidFill>
        <a:ln w="12700" cap="flat" cmpd="sng" algn="ctr">
          <a:solidFill>
            <a:schemeClr val="accent5">
              <a:hueOff val="-1689636"/>
              <a:satOff val="-4355"/>
              <a:lumOff val="-29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46AB76-E484-5644-9F2C-D15F2F74548D}">
      <dsp:nvSpPr>
        <dsp:cNvPr id="0" name=""/>
        <dsp:cNvSpPr/>
      </dsp:nvSpPr>
      <dsp:spPr>
        <a:xfrm rot="5400000">
          <a:off x="3670530" y="2525894"/>
          <a:ext cx="915108" cy="152271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accent5">
              <a:hueOff val="-2252848"/>
              <a:satOff val="-5806"/>
              <a:lumOff val="-392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DF02F2A-9025-DB4E-B699-DBEC80AB0C09}">
      <dsp:nvSpPr>
        <dsp:cNvPr id="0" name=""/>
        <dsp:cNvSpPr/>
      </dsp:nvSpPr>
      <dsp:spPr>
        <a:xfrm>
          <a:off x="3517775" y="2980860"/>
          <a:ext cx="1374720" cy="1205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/>
            <a:t>Megtervezünk egy minikurzust</a:t>
          </a:r>
          <a:endParaRPr lang="hu-HU" sz="1600" kern="1200" noProof="0" dirty="0"/>
        </a:p>
      </dsp:txBody>
      <dsp:txXfrm>
        <a:off x="3517775" y="2980860"/>
        <a:ext cx="1374720" cy="1205022"/>
      </dsp:txXfrm>
    </dsp:sp>
    <dsp:sp modelId="{916100F7-5E18-0A47-B4AB-CF39772BB1F3}">
      <dsp:nvSpPr>
        <dsp:cNvPr id="0" name=""/>
        <dsp:cNvSpPr/>
      </dsp:nvSpPr>
      <dsp:spPr>
        <a:xfrm>
          <a:off x="4633114" y="2413790"/>
          <a:ext cx="259381" cy="259381"/>
        </a:xfrm>
        <a:prstGeom prst="triangle">
          <a:avLst>
            <a:gd name="adj" fmla="val 100000"/>
          </a:avLst>
        </a:prstGeom>
        <a:solidFill>
          <a:schemeClr val="accent5">
            <a:hueOff val="-2816059"/>
            <a:satOff val="-7258"/>
            <a:lumOff val="-4902"/>
            <a:alphaOff val="0"/>
          </a:schemeClr>
        </a:solidFill>
        <a:ln w="12700" cap="flat" cmpd="sng" algn="ctr">
          <a:solidFill>
            <a:schemeClr val="accent5">
              <a:hueOff val="-2816059"/>
              <a:satOff val="-7258"/>
              <a:lumOff val="-490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9A88443-7A81-714C-AB76-C6E6E8920D6D}">
      <dsp:nvSpPr>
        <dsp:cNvPr id="0" name=""/>
        <dsp:cNvSpPr/>
      </dsp:nvSpPr>
      <dsp:spPr>
        <a:xfrm rot="5400000">
          <a:off x="5353456" y="2109453"/>
          <a:ext cx="915108" cy="152271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accent5">
              <a:hueOff val="-3379271"/>
              <a:satOff val="-8710"/>
              <a:lumOff val="-588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E712C66-EC83-264B-AB46-A2140DEA7EC7}">
      <dsp:nvSpPr>
        <dsp:cNvPr id="0" name=""/>
        <dsp:cNvSpPr/>
      </dsp:nvSpPr>
      <dsp:spPr>
        <a:xfrm>
          <a:off x="5200701" y="2564418"/>
          <a:ext cx="1374720" cy="1205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/>
            <a:t>Beépítjük a tanmenetbe (szabad sáv, extra órák)</a:t>
          </a:r>
          <a:endParaRPr lang="hu-HU" sz="1600" kern="1200" noProof="0" dirty="0"/>
        </a:p>
      </dsp:txBody>
      <dsp:txXfrm>
        <a:off x="5200701" y="2564418"/>
        <a:ext cx="1374720" cy="1205022"/>
      </dsp:txXfrm>
    </dsp:sp>
    <dsp:sp modelId="{6DF62F34-E9D8-1147-A4D5-6B4350FCB1D2}">
      <dsp:nvSpPr>
        <dsp:cNvPr id="0" name=""/>
        <dsp:cNvSpPr/>
      </dsp:nvSpPr>
      <dsp:spPr>
        <a:xfrm>
          <a:off x="6316040" y="1997348"/>
          <a:ext cx="259381" cy="259381"/>
        </a:xfrm>
        <a:prstGeom prst="triangle">
          <a:avLst>
            <a:gd name="adj" fmla="val 100000"/>
          </a:avLst>
        </a:prstGeom>
        <a:solidFill>
          <a:schemeClr val="accent5">
            <a:hueOff val="-3942483"/>
            <a:satOff val="-10161"/>
            <a:lumOff val="-6863"/>
            <a:alphaOff val="0"/>
          </a:schemeClr>
        </a:solidFill>
        <a:ln w="12700" cap="flat" cmpd="sng" algn="ctr">
          <a:solidFill>
            <a:schemeClr val="accent5">
              <a:hueOff val="-3942483"/>
              <a:satOff val="-10161"/>
              <a:lumOff val="-686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B2DC135-6669-0744-AC8E-EEA6365186B0}">
      <dsp:nvSpPr>
        <dsp:cNvPr id="0" name=""/>
        <dsp:cNvSpPr/>
      </dsp:nvSpPr>
      <dsp:spPr>
        <a:xfrm rot="5400000">
          <a:off x="7036381" y="1693011"/>
          <a:ext cx="915108" cy="152271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accent5">
              <a:hueOff val="-4505695"/>
              <a:satOff val="-11613"/>
              <a:lumOff val="-7843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B4BA01C-AF59-7C42-905E-A334D2354DB1}">
      <dsp:nvSpPr>
        <dsp:cNvPr id="0" name=""/>
        <dsp:cNvSpPr/>
      </dsp:nvSpPr>
      <dsp:spPr>
        <a:xfrm>
          <a:off x="6883627" y="2147976"/>
          <a:ext cx="1374720" cy="1205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/>
            <a:t>Tananyagot keresünk, fejlesztünk</a:t>
          </a:r>
          <a:endParaRPr lang="hu-HU" sz="1600" kern="1200" noProof="0" dirty="0"/>
        </a:p>
      </dsp:txBody>
      <dsp:txXfrm>
        <a:off x="6883627" y="2147976"/>
        <a:ext cx="1374720" cy="1205022"/>
      </dsp:txXfrm>
    </dsp:sp>
    <dsp:sp modelId="{0390E846-8AA6-034E-85E7-54E405DFD17C}">
      <dsp:nvSpPr>
        <dsp:cNvPr id="0" name=""/>
        <dsp:cNvSpPr/>
      </dsp:nvSpPr>
      <dsp:spPr>
        <a:xfrm>
          <a:off x="7998966" y="1580907"/>
          <a:ext cx="259381" cy="259381"/>
        </a:xfrm>
        <a:prstGeom prst="triangle">
          <a:avLst>
            <a:gd name="adj" fmla="val 100000"/>
          </a:avLst>
        </a:prstGeom>
        <a:solidFill>
          <a:schemeClr val="accent5">
            <a:hueOff val="-5068907"/>
            <a:satOff val="-13064"/>
            <a:lumOff val="-8824"/>
            <a:alphaOff val="0"/>
          </a:schemeClr>
        </a:solidFill>
        <a:ln w="12700" cap="flat" cmpd="sng" algn="ctr">
          <a:solidFill>
            <a:schemeClr val="accent5">
              <a:hueOff val="-5068907"/>
              <a:satOff val="-13064"/>
              <a:lumOff val="-882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43FC3A-EBE9-E146-802C-B33DAA7D6771}">
      <dsp:nvSpPr>
        <dsp:cNvPr id="0" name=""/>
        <dsp:cNvSpPr/>
      </dsp:nvSpPr>
      <dsp:spPr>
        <a:xfrm rot="5400000">
          <a:off x="8719307" y="1276569"/>
          <a:ext cx="915108" cy="152271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accent5">
              <a:hueOff val="-5632119"/>
              <a:satOff val="-14516"/>
              <a:lumOff val="-9804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2AAFA3-479F-0D42-A353-C75C2BDB692F}">
      <dsp:nvSpPr>
        <dsp:cNvPr id="0" name=""/>
        <dsp:cNvSpPr/>
      </dsp:nvSpPr>
      <dsp:spPr>
        <a:xfrm>
          <a:off x="8566553" y="1731535"/>
          <a:ext cx="1374720" cy="1205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/>
            <a:t>Kialakítjuk az online tanulási felületet</a:t>
          </a:r>
          <a:endParaRPr lang="hu-HU" sz="1600" kern="1200" noProof="0" dirty="0"/>
        </a:p>
      </dsp:txBody>
      <dsp:txXfrm>
        <a:off x="8566553" y="1731535"/>
        <a:ext cx="1374720" cy="1205022"/>
      </dsp:txXfrm>
    </dsp:sp>
    <dsp:sp modelId="{99755942-2BE6-9744-9DBC-09F34FFC4EC8}">
      <dsp:nvSpPr>
        <dsp:cNvPr id="0" name=""/>
        <dsp:cNvSpPr/>
      </dsp:nvSpPr>
      <dsp:spPr>
        <a:xfrm>
          <a:off x="9681892" y="1164465"/>
          <a:ext cx="259381" cy="259381"/>
        </a:xfrm>
        <a:prstGeom prst="triangle">
          <a:avLst>
            <a:gd name="adj" fmla="val 100000"/>
          </a:avLst>
        </a:prstGeom>
        <a:solidFill>
          <a:schemeClr val="accent5">
            <a:hueOff val="-6195331"/>
            <a:satOff val="-15967"/>
            <a:lumOff val="-10785"/>
            <a:alphaOff val="0"/>
          </a:schemeClr>
        </a:solidFill>
        <a:ln w="12700" cap="flat" cmpd="sng" algn="ctr">
          <a:solidFill>
            <a:schemeClr val="accent5">
              <a:hueOff val="-6195331"/>
              <a:satOff val="-15967"/>
              <a:lumOff val="-1078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8D9225-9FA7-3C46-B860-CCE1CFFA9C57}">
      <dsp:nvSpPr>
        <dsp:cNvPr id="0" name=""/>
        <dsp:cNvSpPr/>
      </dsp:nvSpPr>
      <dsp:spPr>
        <a:xfrm rot="5400000">
          <a:off x="10402233" y="860128"/>
          <a:ext cx="915108" cy="1522719"/>
        </a:xfrm>
        <a:prstGeom prst="corner">
          <a:avLst>
            <a:gd name="adj1" fmla="val 16120"/>
            <a:gd name="adj2" fmla="val 16110"/>
          </a:avLst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accent5">
              <a:hueOff val="-6758543"/>
              <a:satOff val="-17419"/>
              <a:lumOff val="-11765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643114-2153-3F49-B886-319B47D49233}">
      <dsp:nvSpPr>
        <dsp:cNvPr id="0" name=""/>
        <dsp:cNvSpPr/>
      </dsp:nvSpPr>
      <dsp:spPr>
        <a:xfrm>
          <a:off x="10249479" y="1315093"/>
          <a:ext cx="1374720" cy="120502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t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u-HU" sz="1600" kern="1200" noProof="0" dirty="0"/>
            <a:t>Megtartjuk a képzést</a:t>
          </a:r>
        </a:p>
      </dsp:txBody>
      <dsp:txXfrm>
        <a:off x="10249479" y="1315093"/>
        <a:ext cx="1374720" cy="120502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13F5DA-4C94-384C-A3D6-DB0B6956CD2B}" type="datetimeFigureOut">
              <a:rPr lang="en-GB" smtClean="0"/>
              <a:t>18/02/2021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A125FE-BA8F-0048-A7D1-F4C69E374DE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44831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125FE-BA8F-0048-A7D1-F4C69E374DE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73304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125FE-BA8F-0048-A7D1-F4C69E374DE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234906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/>
              <a:t>Honnan</a:t>
            </a:r>
            <a:r>
              <a:rPr lang="en-GB" dirty="0"/>
              <a:t> indult </a:t>
            </a:r>
            <a:r>
              <a:rPr lang="en-GB" dirty="0" err="1"/>
              <a:t>ez</a:t>
            </a:r>
            <a:r>
              <a:rPr lang="en-GB" dirty="0"/>
              <a:t> a </a:t>
            </a:r>
            <a:r>
              <a:rPr lang="en-GB" dirty="0" err="1"/>
              <a:t>projekt</a:t>
            </a:r>
            <a:r>
              <a:rPr lang="en-GB" dirty="0"/>
              <a:t>? </a:t>
            </a:r>
            <a:r>
              <a:rPr lang="en-GB" dirty="0" err="1"/>
              <a:t>Munkaerőpiaci</a:t>
            </a:r>
            <a:r>
              <a:rPr lang="en-GB" dirty="0"/>
              <a:t> </a:t>
            </a:r>
            <a:r>
              <a:rPr lang="en-GB" dirty="0" err="1"/>
              <a:t>igény</a:t>
            </a:r>
            <a:r>
              <a:rPr lang="en-GB" dirty="0"/>
              <a:t> – </a:t>
            </a:r>
            <a:r>
              <a:rPr lang="en-GB" dirty="0" err="1"/>
              <a:t>szoftverfejlesztő</a:t>
            </a:r>
            <a:r>
              <a:rPr lang="en-GB" dirty="0"/>
              <a:t> – </a:t>
            </a:r>
            <a:r>
              <a:rPr lang="en-GB" dirty="0" err="1"/>
              <a:t>projektfeladat</a:t>
            </a:r>
            <a:r>
              <a:rPr lang="en-GB" dirty="0"/>
              <a:t> -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125FE-BA8F-0048-A7D1-F4C69E374DE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03573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3A125FE-BA8F-0048-A7D1-F4C69E374DE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05893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889B6-C91D-D84A-AD12-B209FDA9FD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F337FC-4CB6-CE48-8C72-4C5F348E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F6839C-5CE6-E846-AB23-CAB20B173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E0B0CB-4D96-FA48-8A30-EEB33C6C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01CE2D-EEBC-1F4B-87F6-42F13BDBA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163829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CF1DC4-772B-7A4B-827D-DF9ED136DC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3691E0-CC3A-D243-8054-874454167C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E3887-C65B-D345-9FE8-B7E990732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2C3D04-C0E2-214B-8B3E-B3170E0E9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E9A91-4DB9-9C40-A7CF-24CA33118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2735634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0FD1BC3-6928-3542-9D02-A5D689827E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AF487C0-2463-8E41-969F-97D6967BC0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65CB01-C4CD-BA45-9ECB-8A666AA17C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AEB55-88EE-DC4F-B11B-9464B7111F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BB5851-E9AA-5546-A46D-8AD8BA877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3217828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76374723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7B0E4-A6A2-C344-97B0-58B876DDE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C86328-3592-0A47-80EF-AD1CB938F9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367126-38B4-1F40-9AA4-CFAB3C010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6B848A-9A8F-874D-BC0C-A88040A8C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D8D542-D70B-2046-977E-E27089CC1A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00382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F859EC-C292-9346-8B89-F67CC9977D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F3454D-72DF-F14D-8E9D-F3753DA70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9B7DF5-FD67-5248-989E-A27D98D8C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F735CA-8EAD-E04F-851C-EBB128EA1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D138CCD-1657-2B42-A159-F4743859C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39930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2706E6-D26D-9841-8BBA-C9D1708C6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217011-C008-7E42-84C9-FDF012CFBD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7D64AB-0201-8B48-91A7-1FEB9CE642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BADE6A9-E7A3-EA40-AFEC-D9D437091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D0084F-029D-2E48-B8D7-7EE49D401C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C01677-B4F3-9140-A2C8-DC911536C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413688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DB03C1-CFEE-2C4D-8A55-579E6F84CD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770B0A-5818-9544-A0CF-F6EEC83CD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4DCF3F-D621-254B-B2B6-8DD56CD8B0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0E750-63E2-9A47-A3BF-60C963655E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E064964-7D10-8A4D-A773-DC5F238A7B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41C9861-ACBF-D345-8DC3-D1CB4FD750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E5E4FCC-D2A2-E942-8692-620F54AC0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992EEE-3B04-C34D-BAA0-22DA6B348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091037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477AD6-DB19-CE4F-86C5-E11A1B7E43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58D7C95-96D3-3840-BDDF-F24ABDD584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011EF90-9B3A-4B4C-87CA-83CC2E5EA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0C8E7B5-05A0-7D4B-8470-3200AAD5F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613879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C7CADE-322C-524C-9FCD-819A70CF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8273BB-5D9C-024D-AB47-148CB9509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8808D3-AD9B-D542-A4B8-DC0535DBCC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81586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F7EEA5-FA19-6545-9E90-765C42CB6C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BBD64-05F4-074A-AD8D-72163EE2BB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D4D130-D3DE-984D-96F2-98AAA9D236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9B5D37-DD59-AC4B-A2E0-BD159C0B19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C59AC1-55B2-4B4F-809B-55E37CE15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0EBDBC-905B-1445-B31E-076B93097B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23265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F58F3-43E1-DD43-B99A-619EA7CA01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94A3B2-47F8-9940-9EBD-3985704E754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1E7419D-DB71-5F49-9EC3-0E49580CB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2AAC36-7334-0B48-BC1F-CC863A7756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4C13487-C486-7D4E-AB12-730AA2CD3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11F2AEF-AA37-834C-8273-4A7E6D6C09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049167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1987104-E6B6-2443-9B2E-F0EB9D2157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hu-H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C26E4B-9CDA-0D41-B3C3-60414E54B7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hu-H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AACC04-4D0C-C842-9179-1F77E9C56E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1EA453-1FEF-0F40-9EF2-DA68FE9C24C3}" type="datetimeFigureOut">
              <a:rPr lang="hu-HU" smtClean="0"/>
              <a:t>2021. 02. 18.</a:t>
            </a:fld>
            <a:endParaRPr lang="hu-H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1E3274-5855-C841-BCAB-A9BB3B7863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986367-85F8-7045-B420-76CA99D0D1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D44585-435A-FA47-9269-9A5CE6155B59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109481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tiff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tiff"/><Relationship Id="rId3" Type="http://schemas.openxmlformats.org/officeDocument/2006/relationships/image" Target="../media/image15.png"/><Relationship Id="rId7" Type="http://schemas.openxmlformats.org/officeDocument/2006/relationships/image" Target="../media/image17.tiff"/><Relationship Id="rId12" Type="http://schemas.openxmlformats.org/officeDocument/2006/relationships/hyperlink" Target="http://www.itstudy.hu/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tiff"/><Relationship Id="rId11" Type="http://schemas.openxmlformats.org/officeDocument/2006/relationships/hyperlink" Target="https://reactivet.itstudy.hu/hu" TargetMode="External"/><Relationship Id="rId5" Type="http://schemas.openxmlformats.org/officeDocument/2006/relationships/image" Target="../media/image16.tiff"/><Relationship Id="rId10" Type="http://schemas.openxmlformats.org/officeDocument/2006/relationships/image" Target="../media/image20.tiff"/><Relationship Id="rId4" Type="http://schemas.openxmlformats.org/officeDocument/2006/relationships/image" Target="../media/image14.png"/><Relationship Id="rId9" Type="http://schemas.openxmlformats.org/officeDocument/2006/relationships/image" Target="../media/image19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screenshot of a cell phone&#10;&#10;Description automatically generated">
            <a:extLst>
              <a:ext uri="{FF2B5EF4-FFF2-40B4-BE49-F238E27FC236}">
                <a16:creationId xmlns:a16="http://schemas.microsoft.com/office/drawing/2014/main" id="{DD847432-839A-D34A-9A47-7EB9B7E0DFC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92" r="2289" b="53313"/>
          <a:stretch/>
        </p:blipFill>
        <p:spPr>
          <a:xfrm>
            <a:off x="304800" y="-27674"/>
            <a:ext cx="11582400" cy="320176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4894FD-01A2-7245-BEC9-83985789FF4A}"/>
              </a:ext>
            </a:extLst>
          </p:cNvPr>
          <p:cNvSpPr txBox="1"/>
          <p:nvPr/>
        </p:nvSpPr>
        <p:spPr>
          <a:xfrm>
            <a:off x="181437" y="3132212"/>
            <a:ext cx="11964308" cy="113107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small" dirty="0">
                <a:latin typeface="+mj-lt"/>
                <a:ea typeface="+mj-ea"/>
                <a:cs typeface="+mj-cs"/>
              </a:rPr>
              <a:t>NYITÁS A MUNKA VILÁGÁRA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600" cap="small" dirty="0">
                <a:latin typeface="+mj-lt"/>
                <a:ea typeface="+mj-ea"/>
                <a:cs typeface="+mj-cs"/>
              </a:rPr>
              <a:t>DIÁKOK, TANÁROK, CÉGEK EGYÜTTMŰKÖDÉSÉBEN </a:t>
            </a:r>
            <a:endParaRPr lang="en-US" sz="3600" kern="1200" cap="small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5B68A0-3477-604B-A2D8-BC1BD215BB39}"/>
              </a:ext>
            </a:extLst>
          </p:cNvPr>
          <p:cNvSpPr txBox="1"/>
          <p:nvPr/>
        </p:nvSpPr>
        <p:spPr>
          <a:xfrm>
            <a:off x="4675051" y="4448591"/>
            <a:ext cx="247914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+mj-lt"/>
              </a:rPr>
              <a:t>Hartyányi Mária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207B922-BDB4-0C46-B0E9-B227E06FCEFE}"/>
              </a:ext>
            </a:extLst>
          </p:cNvPr>
          <p:cNvSpPr/>
          <p:nvPr/>
        </p:nvSpPr>
        <p:spPr>
          <a:xfrm>
            <a:off x="2781263" y="4971811"/>
            <a:ext cx="626671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dirty="0" err="1">
                <a:latin typeface="+mj-lt"/>
              </a:rPr>
              <a:t>iTStudy</a:t>
            </a:r>
            <a:r>
              <a:rPr lang="en-GB" sz="2800" dirty="0">
                <a:latin typeface="+mj-lt"/>
              </a:rPr>
              <a:t> Hungary </a:t>
            </a:r>
            <a:r>
              <a:rPr lang="en-GB" sz="2800" dirty="0" err="1">
                <a:latin typeface="+mj-lt"/>
              </a:rPr>
              <a:t>Oktató</a:t>
            </a:r>
            <a:r>
              <a:rPr lang="en-GB" sz="2800" dirty="0">
                <a:latin typeface="+mj-lt"/>
              </a:rPr>
              <a:t>- </a:t>
            </a:r>
            <a:r>
              <a:rPr lang="en-GB" sz="2800" dirty="0" err="1">
                <a:latin typeface="+mj-lt"/>
              </a:rPr>
              <a:t>és</a:t>
            </a:r>
            <a:r>
              <a:rPr lang="en-GB" sz="2800" dirty="0">
                <a:latin typeface="+mj-lt"/>
              </a:rPr>
              <a:t> </a:t>
            </a:r>
            <a:r>
              <a:rPr lang="en-GB" sz="2800" dirty="0" err="1">
                <a:latin typeface="+mj-lt"/>
              </a:rPr>
              <a:t>Kutatóközpont</a:t>
            </a:r>
            <a:endParaRPr lang="en-GB" sz="2800" dirty="0">
              <a:latin typeface="+mj-lt"/>
            </a:endParaRPr>
          </a:p>
        </p:txBody>
      </p:sp>
      <p:pic>
        <p:nvPicPr>
          <p:cNvPr id="9" name="Kép 3">
            <a:extLst>
              <a:ext uri="{FF2B5EF4-FFF2-40B4-BE49-F238E27FC236}">
                <a16:creationId xmlns:a16="http://schemas.microsoft.com/office/drawing/2014/main" id="{7F2B4AC8-3CF6-4442-A989-2DA173C0842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7516" y="5728848"/>
            <a:ext cx="4362451" cy="104448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8D5E45B-07BE-D448-B7C3-0A33E77479A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3101" y="5430954"/>
            <a:ext cx="1131073" cy="113107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6811F381-C248-0E4B-8ED3-DDA3481442EF}"/>
              </a:ext>
            </a:extLst>
          </p:cNvPr>
          <p:cNvSpPr txBox="1"/>
          <p:nvPr/>
        </p:nvSpPr>
        <p:spPr>
          <a:xfrm>
            <a:off x="4648249" y="5699575"/>
            <a:ext cx="25059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latin typeface="+mj-lt"/>
              </a:rPr>
              <a:t>2020.február 18</a:t>
            </a:r>
          </a:p>
        </p:txBody>
      </p:sp>
    </p:spTree>
    <p:extLst>
      <p:ext uri="{BB962C8B-B14F-4D97-AF65-F5344CB8AC3E}">
        <p14:creationId xmlns:p14="http://schemas.microsoft.com/office/powerpoint/2010/main" val="914765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1ED8053C-AF28-403A-90F2-67A100EDEC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10BCDCE7-03A4-438B-9B4A-0F5E37C4C1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2677" y="456020"/>
            <a:ext cx="6737282" cy="6032228"/>
          </a:xfrm>
          <a:custGeom>
            <a:avLst/>
            <a:gdLst>
              <a:gd name="connsiteX0" fmla="*/ 3069307 w 6737282"/>
              <a:gd name="connsiteY0" fmla="*/ 4550727 h 6032228"/>
              <a:gd name="connsiteX1" fmla="*/ 3741218 w 6737282"/>
              <a:gd name="connsiteY1" fmla="*/ 4550727 h 6032228"/>
              <a:gd name="connsiteX2" fmla="*/ 3772850 w 6737282"/>
              <a:gd name="connsiteY2" fmla="*/ 4554928 h 6032228"/>
              <a:gd name="connsiteX3" fmla="*/ 3794605 w 6737282"/>
              <a:gd name="connsiteY3" fmla="*/ 4564050 h 6032228"/>
              <a:gd name="connsiteX4" fmla="*/ 3781310 w 6737282"/>
              <a:gd name="connsiteY4" fmla="*/ 4587045 h 6032228"/>
              <a:gd name="connsiteX5" fmla="*/ 3310252 w 6737282"/>
              <a:gd name="connsiteY5" fmla="*/ 5401750 h 6032228"/>
              <a:gd name="connsiteX6" fmla="*/ 3029607 w 6737282"/>
              <a:gd name="connsiteY6" fmla="*/ 5564857 h 6032228"/>
              <a:gd name="connsiteX7" fmla="*/ 2804017 w 6737282"/>
              <a:gd name="connsiteY7" fmla="*/ 5564857 h 6032228"/>
              <a:gd name="connsiteX8" fmla="*/ 2777701 w 6737282"/>
              <a:gd name="connsiteY8" fmla="*/ 5564857 h 6032228"/>
              <a:gd name="connsiteX9" fmla="*/ 2752589 w 6737282"/>
              <a:gd name="connsiteY9" fmla="*/ 5521614 h 6032228"/>
              <a:gd name="connsiteX10" fmla="*/ 2629590 w 6737282"/>
              <a:gd name="connsiteY10" fmla="*/ 5309799 h 6032228"/>
              <a:gd name="connsiteX11" fmla="*/ 2629590 w 6737282"/>
              <a:gd name="connsiteY11" fmla="*/ 5191240 h 6032228"/>
              <a:gd name="connsiteX12" fmla="*/ 2966272 w 6737282"/>
              <a:gd name="connsiteY12" fmla="*/ 4611452 h 6032228"/>
              <a:gd name="connsiteX13" fmla="*/ 3069307 w 6737282"/>
              <a:gd name="connsiteY13" fmla="*/ 4550727 h 6032228"/>
              <a:gd name="connsiteX14" fmla="*/ 1224899 w 6737282"/>
              <a:gd name="connsiteY14" fmla="*/ 1805663 h 6032228"/>
              <a:gd name="connsiteX15" fmla="*/ 3029607 w 6737282"/>
              <a:gd name="connsiteY15" fmla="*/ 1805663 h 6032228"/>
              <a:gd name="connsiteX16" fmla="*/ 3310252 w 6737282"/>
              <a:gd name="connsiteY16" fmla="*/ 1968768 h 6032228"/>
              <a:gd name="connsiteX17" fmla="*/ 4210657 w 6737282"/>
              <a:gd name="connsiteY17" fmla="*/ 3526038 h 6032228"/>
              <a:gd name="connsiteX18" fmla="*/ 4210657 w 6737282"/>
              <a:gd name="connsiteY18" fmla="*/ 3844482 h 6032228"/>
              <a:gd name="connsiteX19" fmla="*/ 3876331 w 6737282"/>
              <a:gd name="connsiteY19" fmla="*/ 4422707 h 6032228"/>
              <a:gd name="connsiteX20" fmla="*/ 3848154 w 6737282"/>
              <a:gd name="connsiteY20" fmla="*/ 4471437 h 6032228"/>
              <a:gd name="connsiteX21" fmla="*/ 3849146 w 6737282"/>
              <a:gd name="connsiteY21" fmla="*/ 4471853 h 6032228"/>
              <a:gd name="connsiteX22" fmla="*/ 3898870 w 6737282"/>
              <a:gd name="connsiteY22" fmla="*/ 4522003 h 6032228"/>
              <a:gd name="connsiteX23" fmla="*/ 4277006 w 6737282"/>
              <a:gd name="connsiteY23" fmla="*/ 5175999 h 6032228"/>
              <a:gd name="connsiteX24" fmla="*/ 4277006 w 6737282"/>
              <a:gd name="connsiteY24" fmla="*/ 5309735 h 6032228"/>
              <a:gd name="connsiteX25" fmla="*/ 3898870 w 6737282"/>
              <a:gd name="connsiteY25" fmla="*/ 5963729 h 6032228"/>
              <a:gd name="connsiteX26" fmla="*/ 3781007 w 6737282"/>
              <a:gd name="connsiteY26" fmla="*/ 6032228 h 6032228"/>
              <a:gd name="connsiteX27" fmla="*/ 3023096 w 6737282"/>
              <a:gd name="connsiteY27" fmla="*/ 6032228 h 6032228"/>
              <a:gd name="connsiteX28" fmla="*/ 2906872 w 6737282"/>
              <a:gd name="connsiteY28" fmla="*/ 5963729 h 6032228"/>
              <a:gd name="connsiteX29" fmla="*/ 2703170 w 6737282"/>
              <a:gd name="connsiteY29" fmla="*/ 5612942 h 6032228"/>
              <a:gd name="connsiteX30" fmla="*/ 2680159 w 6737282"/>
              <a:gd name="connsiteY30" fmla="*/ 5573313 h 6032228"/>
              <a:gd name="connsiteX31" fmla="*/ 2698265 w 6737282"/>
              <a:gd name="connsiteY31" fmla="*/ 5573313 h 6032228"/>
              <a:gd name="connsiteX32" fmla="*/ 2783846 w 6737282"/>
              <a:gd name="connsiteY32" fmla="*/ 5573313 h 6032228"/>
              <a:gd name="connsiteX33" fmla="*/ 2821023 w 6737282"/>
              <a:gd name="connsiteY33" fmla="*/ 5637336 h 6032228"/>
              <a:gd name="connsiteX34" fmla="*/ 2963060 w 6737282"/>
              <a:gd name="connsiteY34" fmla="*/ 5881934 h 6032228"/>
              <a:gd name="connsiteX35" fmla="*/ 3066097 w 6737282"/>
              <a:gd name="connsiteY35" fmla="*/ 5942660 h 6032228"/>
              <a:gd name="connsiteX36" fmla="*/ 3738008 w 6737282"/>
              <a:gd name="connsiteY36" fmla="*/ 5942660 h 6032228"/>
              <a:gd name="connsiteX37" fmla="*/ 3842494 w 6737282"/>
              <a:gd name="connsiteY37" fmla="*/ 5881934 h 6032228"/>
              <a:gd name="connsiteX38" fmla="*/ 4177724 w 6737282"/>
              <a:gd name="connsiteY38" fmla="*/ 5302148 h 6032228"/>
              <a:gd name="connsiteX39" fmla="*/ 4177724 w 6737282"/>
              <a:gd name="connsiteY39" fmla="*/ 5183586 h 6032228"/>
              <a:gd name="connsiteX40" fmla="*/ 3842494 w 6737282"/>
              <a:gd name="connsiteY40" fmla="*/ 4603800 h 6032228"/>
              <a:gd name="connsiteX41" fmla="*/ 3798414 w 6737282"/>
              <a:gd name="connsiteY41" fmla="*/ 4559340 h 6032228"/>
              <a:gd name="connsiteX42" fmla="*/ 3793313 w 6737282"/>
              <a:gd name="connsiteY42" fmla="*/ 4557203 h 6032228"/>
              <a:gd name="connsiteX43" fmla="*/ 3820657 w 6737282"/>
              <a:gd name="connsiteY43" fmla="*/ 4509913 h 6032228"/>
              <a:gd name="connsiteX44" fmla="*/ 3840991 w 6737282"/>
              <a:gd name="connsiteY44" fmla="*/ 4474742 h 6032228"/>
              <a:gd name="connsiteX45" fmla="*/ 3819900 w 6737282"/>
              <a:gd name="connsiteY45" fmla="*/ 4465898 h 6032228"/>
              <a:gd name="connsiteX46" fmla="*/ 3784219 w 6737282"/>
              <a:gd name="connsiteY46" fmla="*/ 4461158 h 6032228"/>
              <a:gd name="connsiteX47" fmla="*/ 3026307 w 6737282"/>
              <a:gd name="connsiteY47" fmla="*/ 4461158 h 6032228"/>
              <a:gd name="connsiteX48" fmla="*/ 2910084 w 6737282"/>
              <a:gd name="connsiteY48" fmla="*/ 4529655 h 6032228"/>
              <a:gd name="connsiteX49" fmla="*/ 2530310 w 6737282"/>
              <a:gd name="connsiteY49" fmla="*/ 5183651 h 6032228"/>
              <a:gd name="connsiteX50" fmla="*/ 2530310 w 6737282"/>
              <a:gd name="connsiteY50" fmla="*/ 5317387 h 6032228"/>
              <a:gd name="connsiteX51" fmla="*/ 2655664 w 6737282"/>
              <a:gd name="connsiteY51" fmla="*/ 5533256 h 6032228"/>
              <a:gd name="connsiteX52" fmla="*/ 2674015 w 6737282"/>
              <a:gd name="connsiteY52" fmla="*/ 5564857 h 6032228"/>
              <a:gd name="connsiteX53" fmla="*/ 2589005 w 6737282"/>
              <a:gd name="connsiteY53" fmla="*/ 5564857 h 6032228"/>
              <a:gd name="connsiteX54" fmla="*/ 1224899 w 6737282"/>
              <a:gd name="connsiteY54" fmla="*/ 5564857 h 6032228"/>
              <a:gd name="connsiteX55" fmla="*/ 948151 w 6737282"/>
              <a:gd name="connsiteY55" fmla="*/ 5401750 h 6032228"/>
              <a:gd name="connsiteX56" fmla="*/ 43851 w 6737282"/>
              <a:gd name="connsiteY56" fmla="*/ 3844482 h 6032228"/>
              <a:gd name="connsiteX57" fmla="*/ 43851 w 6737282"/>
              <a:gd name="connsiteY57" fmla="*/ 3526038 h 6032228"/>
              <a:gd name="connsiteX58" fmla="*/ 948151 w 6737282"/>
              <a:gd name="connsiteY58" fmla="*/ 1968768 h 6032228"/>
              <a:gd name="connsiteX59" fmla="*/ 1224899 w 6737282"/>
              <a:gd name="connsiteY59" fmla="*/ 1805663 h 6032228"/>
              <a:gd name="connsiteX60" fmla="*/ 4371720 w 6737282"/>
              <a:gd name="connsiteY60" fmla="*/ 257854 h 6032228"/>
              <a:gd name="connsiteX61" fmla="*/ 5796146 w 6737282"/>
              <a:gd name="connsiteY61" fmla="*/ 257854 h 6032228"/>
              <a:gd name="connsiteX62" fmla="*/ 5999634 w 6737282"/>
              <a:gd name="connsiteY62" fmla="*/ 374270 h 6032228"/>
              <a:gd name="connsiteX63" fmla="*/ 6711846 w 6737282"/>
              <a:gd name="connsiteY63" fmla="*/ 1628971 h 6032228"/>
              <a:gd name="connsiteX64" fmla="*/ 6711846 w 6737282"/>
              <a:gd name="connsiteY64" fmla="*/ 1870427 h 6032228"/>
              <a:gd name="connsiteX65" fmla="*/ 5999634 w 6737282"/>
              <a:gd name="connsiteY65" fmla="*/ 3125126 h 6032228"/>
              <a:gd name="connsiteX66" fmla="*/ 5796146 w 6737282"/>
              <a:gd name="connsiteY66" fmla="*/ 3241542 h 6032228"/>
              <a:gd name="connsiteX67" fmla="*/ 4371720 w 6737282"/>
              <a:gd name="connsiteY67" fmla="*/ 3241542 h 6032228"/>
              <a:gd name="connsiteX68" fmla="*/ 4168233 w 6737282"/>
              <a:gd name="connsiteY68" fmla="*/ 3125126 h 6032228"/>
              <a:gd name="connsiteX69" fmla="*/ 3456020 w 6737282"/>
              <a:gd name="connsiteY69" fmla="*/ 1870427 h 6032228"/>
              <a:gd name="connsiteX70" fmla="*/ 3456020 w 6737282"/>
              <a:gd name="connsiteY70" fmla="*/ 1628971 h 6032228"/>
              <a:gd name="connsiteX71" fmla="*/ 4168233 w 6737282"/>
              <a:gd name="connsiteY71" fmla="*/ 374270 h 6032228"/>
              <a:gd name="connsiteX72" fmla="*/ 4371720 w 6737282"/>
              <a:gd name="connsiteY72" fmla="*/ 257854 h 6032228"/>
              <a:gd name="connsiteX73" fmla="*/ 2350132 w 6737282"/>
              <a:gd name="connsiteY73" fmla="*/ 0 h 6032228"/>
              <a:gd name="connsiteX74" fmla="*/ 3150522 w 6737282"/>
              <a:gd name="connsiteY74" fmla="*/ 0 h 6032228"/>
              <a:gd name="connsiteX75" fmla="*/ 3264863 w 6737282"/>
              <a:gd name="connsiteY75" fmla="*/ 65415 h 6032228"/>
              <a:gd name="connsiteX76" fmla="*/ 3665057 w 6737282"/>
              <a:gd name="connsiteY76" fmla="*/ 770436 h 6032228"/>
              <a:gd name="connsiteX77" fmla="*/ 3665057 w 6737282"/>
              <a:gd name="connsiteY77" fmla="*/ 906111 h 6032228"/>
              <a:gd name="connsiteX78" fmla="*/ 3264863 w 6737282"/>
              <a:gd name="connsiteY78" fmla="*/ 1611131 h 6032228"/>
              <a:gd name="connsiteX79" fmla="*/ 3150522 w 6737282"/>
              <a:gd name="connsiteY79" fmla="*/ 1676547 h 6032228"/>
              <a:gd name="connsiteX80" fmla="*/ 2350132 w 6737282"/>
              <a:gd name="connsiteY80" fmla="*/ 1676547 h 6032228"/>
              <a:gd name="connsiteX81" fmla="*/ 2235791 w 6737282"/>
              <a:gd name="connsiteY81" fmla="*/ 1611131 h 6032228"/>
              <a:gd name="connsiteX82" fmla="*/ 1835596 w 6737282"/>
              <a:gd name="connsiteY82" fmla="*/ 906111 h 6032228"/>
              <a:gd name="connsiteX83" fmla="*/ 1835596 w 6737282"/>
              <a:gd name="connsiteY83" fmla="*/ 770436 h 6032228"/>
              <a:gd name="connsiteX84" fmla="*/ 2235791 w 6737282"/>
              <a:gd name="connsiteY84" fmla="*/ 65415 h 6032228"/>
              <a:gd name="connsiteX85" fmla="*/ 2350132 w 6737282"/>
              <a:gd name="connsiteY85" fmla="*/ 0 h 60322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</a:cxnLst>
            <a:rect l="l" t="t" r="r" b="b"/>
            <a:pathLst>
              <a:path w="6737282" h="6032228">
                <a:moveTo>
                  <a:pt x="3069307" y="4550727"/>
                </a:moveTo>
                <a:cubicBezTo>
                  <a:pt x="3069307" y="4550727"/>
                  <a:pt x="3069307" y="4550727"/>
                  <a:pt x="3741218" y="4550727"/>
                </a:cubicBezTo>
                <a:cubicBezTo>
                  <a:pt x="3752102" y="4550727"/>
                  <a:pt x="3762715" y="4552172"/>
                  <a:pt x="3772850" y="4554928"/>
                </a:cubicBezTo>
                <a:lnTo>
                  <a:pt x="3794605" y="4564050"/>
                </a:lnTo>
                <a:lnTo>
                  <a:pt x="3781310" y="4587045"/>
                </a:lnTo>
                <a:cubicBezTo>
                  <a:pt x="3661093" y="4794962"/>
                  <a:pt x="3507216" y="5061097"/>
                  <a:pt x="3310252" y="5401750"/>
                </a:cubicBezTo>
                <a:cubicBezTo>
                  <a:pt x="3251786" y="5502720"/>
                  <a:pt x="3146542" y="5564857"/>
                  <a:pt x="3029607" y="5564857"/>
                </a:cubicBezTo>
                <a:cubicBezTo>
                  <a:pt x="3029607" y="5564857"/>
                  <a:pt x="3029607" y="5564857"/>
                  <a:pt x="2804017" y="5564857"/>
                </a:cubicBezTo>
                <a:lnTo>
                  <a:pt x="2777701" y="5564857"/>
                </a:lnTo>
                <a:lnTo>
                  <a:pt x="2752589" y="5521614"/>
                </a:lnTo>
                <a:cubicBezTo>
                  <a:pt x="2717623" y="5461398"/>
                  <a:pt x="2676936" y="5391332"/>
                  <a:pt x="2629590" y="5309799"/>
                </a:cubicBezTo>
                <a:cubicBezTo>
                  <a:pt x="2607824" y="5273652"/>
                  <a:pt x="2607824" y="5227386"/>
                  <a:pt x="2629590" y="5191240"/>
                </a:cubicBezTo>
                <a:cubicBezTo>
                  <a:pt x="2629590" y="5191240"/>
                  <a:pt x="2629590" y="5191240"/>
                  <a:pt x="2966272" y="4611452"/>
                </a:cubicBezTo>
                <a:cubicBezTo>
                  <a:pt x="2986590" y="4573861"/>
                  <a:pt x="3027221" y="4550727"/>
                  <a:pt x="3069307" y="4550727"/>
                </a:cubicBezTo>
                <a:close/>
                <a:moveTo>
                  <a:pt x="1224899" y="1805663"/>
                </a:moveTo>
                <a:cubicBezTo>
                  <a:pt x="1224899" y="1805663"/>
                  <a:pt x="1224899" y="1805663"/>
                  <a:pt x="3029607" y="1805663"/>
                </a:cubicBezTo>
                <a:cubicBezTo>
                  <a:pt x="3146542" y="1805663"/>
                  <a:pt x="3251786" y="1867798"/>
                  <a:pt x="3310252" y="1968768"/>
                </a:cubicBezTo>
                <a:cubicBezTo>
                  <a:pt x="3310252" y="1968768"/>
                  <a:pt x="3310252" y="1968768"/>
                  <a:pt x="4210657" y="3526038"/>
                </a:cubicBezTo>
                <a:cubicBezTo>
                  <a:pt x="4269126" y="3623125"/>
                  <a:pt x="4269126" y="3747395"/>
                  <a:pt x="4210657" y="3844482"/>
                </a:cubicBezTo>
                <a:cubicBezTo>
                  <a:pt x="4210657" y="3844482"/>
                  <a:pt x="4210657" y="3844482"/>
                  <a:pt x="3876331" y="4422707"/>
                </a:cubicBezTo>
                <a:lnTo>
                  <a:pt x="3848154" y="4471437"/>
                </a:lnTo>
                <a:lnTo>
                  <a:pt x="3849146" y="4471853"/>
                </a:lnTo>
                <a:cubicBezTo>
                  <a:pt x="3869404" y="4483677"/>
                  <a:pt x="3886591" y="4500801"/>
                  <a:pt x="3898870" y="4522003"/>
                </a:cubicBezTo>
                <a:cubicBezTo>
                  <a:pt x="3898870" y="4522003"/>
                  <a:pt x="3898870" y="4522003"/>
                  <a:pt x="4277006" y="5175999"/>
                </a:cubicBezTo>
                <a:cubicBezTo>
                  <a:pt x="4301561" y="5216772"/>
                  <a:pt x="4301561" y="5268961"/>
                  <a:pt x="4277006" y="5309735"/>
                </a:cubicBezTo>
                <a:cubicBezTo>
                  <a:pt x="4277006" y="5309735"/>
                  <a:pt x="4277006" y="5309735"/>
                  <a:pt x="3898870" y="5963729"/>
                </a:cubicBezTo>
                <a:cubicBezTo>
                  <a:pt x="3874314" y="6006133"/>
                  <a:pt x="3830116" y="6032228"/>
                  <a:pt x="3781007" y="6032228"/>
                </a:cubicBezTo>
                <a:cubicBezTo>
                  <a:pt x="3781007" y="6032228"/>
                  <a:pt x="3781007" y="6032228"/>
                  <a:pt x="3023096" y="6032228"/>
                </a:cubicBezTo>
                <a:cubicBezTo>
                  <a:pt x="2975623" y="6032228"/>
                  <a:pt x="2929790" y="6006133"/>
                  <a:pt x="2906872" y="5963729"/>
                </a:cubicBezTo>
                <a:cubicBezTo>
                  <a:pt x="2906872" y="5963729"/>
                  <a:pt x="2906872" y="5963729"/>
                  <a:pt x="2703170" y="5612942"/>
                </a:cubicBezTo>
                <a:lnTo>
                  <a:pt x="2680159" y="5573313"/>
                </a:lnTo>
                <a:lnTo>
                  <a:pt x="2698265" y="5573313"/>
                </a:lnTo>
                <a:lnTo>
                  <a:pt x="2783846" y="5573313"/>
                </a:lnTo>
                <a:lnTo>
                  <a:pt x="2821023" y="5637336"/>
                </a:lnTo>
                <a:cubicBezTo>
                  <a:pt x="2963060" y="5881934"/>
                  <a:pt x="2963060" y="5881934"/>
                  <a:pt x="2963060" y="5881934"/>
                </a:cubicBezTo>
                <a:cubicBezTo>
                  <a:pt x="2983378" y="5919525"/>
                  <a:pt x="3024012" y="5942660"/>
                  <a:pt x="3066097" y="5942660"/>
                </a:cubicBezTo>
                <a:cubicBezTo>
                  <a:pt x="3738008" y="5942660"/>
                  <a:pt x="3738008" y="5942660"/>
                  <a:pt x="3738008" y="5942660"/>
                </a:cubicBezTo>
                <a:cubicBezTo>
                  <a:pt x="3781543" y="5942660"/>
                  <a:pt x="3820726" y="5919525"/>
                  <a:pt x="3842494" y="5881934"/>
                </a:cubicBezTo>
                <a:cubicBezTo>
                  <a:pt x="4177724" y="5302148"/>
                  <a:pt x="4177724" y="5302148"/>
                  <a:pt x="4177724" y="5302148"/>
                </a:cubicBezTo>
                <a:cubicBezTo>
                  <a:pt x="4199492" y="5266000"/>
                  <a:pt x="4199492" y="5219733"/>
                  <a:pt x="4177724" y="5183586"/>
                </a:cubicBezTo>
                <a:cubicBezTo>
                  <a:pt x="3842494" y="4603800"/>
                  <a:pt x="3842494" y="4603800"/>
                  <a:pt x="3842494" y="4603800"/>
                </a:cubicBezTo>
                <a:cubicBezTo>
                  <a:pt x="3831610" y="4585003"/>
                  <a:pt x="3816372" y="4569821"/>
                  <a:pt x="3798414" y="4559340"/>
                </a:cubicBezTo>
                <a:lnTo>
                  <a:pt x="3793313" y="4557203"/>
                </a:lnTo>
                <a:lnTo>
                  <a:pt x="3820657" y="4509913"/>
                </a:lnTo>
                <a:lnTo>
                  <a:pt x="3840991" y="4474742"/>
                </a:lnTo>
                <a:lnTo>
                  <a:pt x="3819900" y="4465898"/>
                </a:lnTo>
                <a:cubicBezTo>
                  <a:pt x="3808466" y="4462788"/>
                  <a:pt x="3796496" y="4461158"/>
                  <a:pt x="3784219" y="4461158"/>
                </a:cubicBezTo>
                <a:cubicBezTo>
                  <a:pt x="3026307" y="4461158"/>
                  <a:pt x="3026307" y="4461158"/>
                  <a:pt x="3026307" y="4461158"/>
                </a:cubicBezTo>
                <a:cubicBezTo>
                  <a:pt x="2978836" y="4461158"/>
                  <a:pt x="2933001" y="4487252"/>
                  <a:pt x="2910084" y="4529655"/>
                </a:cubicBezTo>
                <a:cubicBezTo>
                  <a:pt x="2530310" y="5183651"/>
                  <a:pt x="2530310" y="5183651"/>
                  <a:pt x="2530310" y="5183651"/>
                </a:cubicBezTo>
                <a:cubicBezTo>
                  <a:pt x="2505754" y="5224424"/>
                  <a:pt x="2505754" y="5276613"/>
                  <a:pt x="2530310" y="5317387"/>
                </a:cubicBezTo>
                <a:cubicBezTo>
                  <a:pt x="2577781" y="5399135"/>
                  <a:pt x="2619318" y="5470667"/>
                  <a:pt x="2655664" y="5533256"/>
                </a:cubicBezTo>
                <a:lnTo>
                  <a:pt x="2674015" y="5564857"/>
                </a:lnTo>
                <a:lnTo>
                  <a:pt x="2589005" y="5564857"/>
                </a:lnTo>
                <a:cubicBezTo>
                  <a:pt x="2324644" y="5564857"/>
                  <a:pt x="1901666" y="5564857"/>
                  <a:pt x="1224899" y="5564857"/>
                </a:cubicBezTo>
                <a:cubicBezTo>
                  <a:pt x="1111863" y="5564857"/>
                  <a:pt x="1002722" y="5502720"/>
                  <a:pt x="948151" y="5401750"/>
                </a:cubicBezTo>
                <a:cubicBezTo>
                  <a:pt x="948151" y="5401750"/>
                  <a:pt x="948151" y="5401750"/>
                  <a:pt x="43851" y="3844482"/>
                </a:cubicBezTo>
                <a:cubicBezTo>
                  <a:pt x="-14618" y="3747395"/>
                  <a:pt x="-14618" y="3623125"/>
                  <a:pt x="43851" y="3526038"/>
                </a:cubicBezTo>
                <a:cubicBezTo>
                  <a:pt x="43851" y="3526038"/>
                  <a:pt x="43851" y="3526038"/>
                  <a:pt x="948151" y="1968768"/>
                </a:cubicBezTo>
                <a:cubicBezTo>
                  <a:pt x="1002722" y="1867798"/>
                  <a:pt x="1111863" y="1805663"/>
                  <a:pt x="1224899" y="1805663"/>
                </a:cubicBezTo>
                <a:close/>
                <a:moveTo>
                  <a:pt x="4371720" y="257854"/>
                </a:moveTo>
                <a:cubicBezTo>
                  <a:pt x="5796146" y="257854"/>
                  <a:pt x="5796146" y="257854"/>
                  <a:pt x="5796146" y="257854"/>
                </a:cubicBezTo>
                <a:cubicBezTo>
                  <a:pt x="5868214" y="257854"/>
                  <a:pt x="5961481" y="309594"/>
                  <a:pt x="5999634" y="374270"/>
                </a:cubicBezTo>
                <a:cubicBezTo>
                  <a:pt x="6711846" y="1628971"/>
                  <a:pt x="6711846" y="1628971"/>
                  <a:pt x="6711846" y="1628971"/>
                </a:cubicBezTo>
                <a:cubicBezTo>
                  <a:pt x="6745761" y="1697958"/>
                  <a:pt x="6745761" y="1801438"/>
                  <a:pt x="6711846" y="1870427"/>
                </a:cubicBezTo>
                <a:cubicBezTo>
                  <a:pt x="5999634" y="3125126"/>
                  <a:pt x="5999634" y="3125126"/>
                  <a:pt x="5999634" y="3125126"/>
                </a:cubicBezTo>
                <a:cubicBezTo>
                  <a:pt x="5961481" y="3189803"/>
                  <a:pt x="5868214" y="3241542"/>
                  <a:pt x="5796146" y="3241542"/>
                </a:cubicBezTo>
                <a:lnTo>
                  <a:pt x="4371720" y="3241542"/>
                </a:lnTo>
                <a:cubicBezTo>
                  <a:pt x="4295413" y="3241542"/>
                  <a:pt x="4202148" y="3189803"/>
                  <a:pt x="4168233" y="3125126"/>
                </a:cubicBezTo>
                <a:cubicBezTo>
                  <a:pt x="3456020" y="1870427"/>
                  <a:pt x="3456020" y="1870427"/>
                  <a:pt x="3456020" y="1870427"/>
                </a:cubicBezTo>
                <a:cubicBezTo>
                  <a:pt x="3417865" y="1801438"/>
                  <a:pt x="3417865" y="1697958"/>
                  <a:pt x="3456020" y="1628971"/>
                </a:cubicBezTo>
                <a:cubicBezTo>
                  <a:pt x="4168233" y="374270"/>
                  <a:pt x="4168233" y="374270"/>
                  <a:pt x="4168233" y="374270"/>
                </a:cubicBezTo>
                <a:cubicBezTo>
                  <a:pt x="4202148" y="309594"/>
                  <a:pt x="4295413" y="257854"/>
                  <a:pt x="4371720" y="257854"/>
                </a:cubicBezTo>
                <a:close/>
                <a:moveTo>
                  <a:pt x="2350132" y="0"/>
                </a:moveTo>
                <a:cubicBezTo>
                  <a:pt x="3150522" y="0"/>
                  <a:pt x="3150522" y="0"/>
                  <a:pt x="3150522" y="0"/>
                </a:cubicBezTo>
                <a:cubicBezTo>
                  <a:pt x="3191018" y="0"/>
                  <a:pt x="3243425" y="29073"/>
                  <a:pt x="3264863" y="65415"/>
                </a:cubicBezTo>
                <a:cubicBezTo>
                  <a:pt x="3665057" y="770436"/>
                  <a:pt x="3665057" y="770436"/>
                  <a:pt x="3665057" y="770436"/>
                </a:cubicBezTo>
                <a:cubicBezTo>
                  <a:pt x="3684115" y="809200"/>
                  <a:pt x="3684115" y="867346"/>
                  <a:pt x="3665057" y="906111"/>
                </a:cubicBezTo>
                <a:cubicBezTo>
                  <a:pt x="3264863" y="1611131"/>
                  <a:pt x="3264863" y="1611131"/>
                  <a:pt x="3264863" y="1611131"/>
                </a:cubicBezTo>
                <a:cubicBezTo>
                  <a:pt x="3243425" y="1647474"/>
                  <a:pt x="3191018" y="1676547"/>
                  <a:pt x="3150522" y="1676547"/>
                </a:cubicBezTo>
                <a:lnTo>
                  <a:pt x="2350132" y="1676547"/>
                </a:lnTo>
                <a:cubicBezTo>
                  <a:pt x="2307254" y="1676547"/>
                  <a:pt x="2254848" y="1647474"/>
                  <a:pt x="2235791" y="1611131"/>
                </a:cubicBezTo>
                <a:cubicBezTo>
                  <a:pt x="1835596" y="906111"/>
                  <a:pt x="1835596" y="906111"/>
                  <a:pt x="1835596" y="906111"/>
                </a:cubicBezTo>
                <a:cubicBezTo>
                  <a:pt x="1814157" y="867346"/>
                  <a:pt x="1814157" y="809200"/>
                  <a:pt x="1835596" y="770436"/>
                </a:cubicBezTo>
                <a:cubicBezTo>
                  <a:pt x="2235791" y="65415"/>
                  <a:pt x="2235791" y="65415"/>
                  <a:pt x="2235791" y="65415"/>
                </a:cubicBezTo>
                <a:cubicBezTo>
                  <a:pt x="2254848" y="29073"/>
                  <a:pt x="2307254" y="0"/>
                  <a:pt x="2350132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430B2-30F3-E542-B459-9B68013F10FF}"/>
              </a:ext>
            </a:extLst>
          </p:cNvPr>
          <p:cNvSpPr txBox="1"/>
          <p:nvPr/>
        </p:nvSpPr>
        <p:spPr>
          <a:xfrm>
            <a:off x="4577477" y="544831"/>
            <a:ext cx="6757415" cy="1748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7200" dirty="0" err="1">
                <a:latin typeface="+mj-lt"/>
                <a:ea typeface="+mj-ea"/>
                <a:cs typeface="+mj-cs"/>
              </a:rPr>
              <a:t>Kísérletek</a:t>
            </a:r>
            <a:endParaRPr lang="en-US" sz="7200" dirty="0"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A group of people around a table&#10;&#10;Description automatically generated with low confidence">
            <a:extLst>
              <a:ext uri="{FF2B5EF4-FFF2-40B4-BE49-F238E27FC236}">
                <a16:creationId xmlns:a16="http://schemas.microsoft.com/office/drawing/2014/main" id="{EF5F2179-0DFF-6E43-B967-B977EB34D9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46" b="-1"/>
          <a:stretch/>
        </p:blipFill>
        <p:spPr>
          <a:xfrm>
            <a:off x="1288112" y="3125786"/>
            <a:ext cx="2964704" cy="2049588"/>
          </a:xfrm>
          <a:prstGeom prst="rect">
            <a:avLst/>
          </a:prstGeom>
        </p:spPr>
      </p:pic>
      <p:pic>
        <p:nvPicPr>
          <p:cNvPr id="8" name="Graphic 7" descr="{0} with solid fill">
            <a:extLst>
              <a:ext uri="{FF2B5EF4-FFF2-40B4-BE49-F238E27FC236}">
                <a16:creationId xmlns:a16="http://schemas.microsoft.com/office/drawing/2014/main" id="{749BB0A7-8482-F443-AAF7-88E0843C8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577477" y="1138176"/>
            <a:ext cx="2135083" cy="2135083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52DCDA0-F581-784D-BA4B-C1B1CB01FBC8}"/>
              </a:ext>
            </a:extLst>
          </p:cNvPr>
          <p:cNvSpPr txBox="1"/>
          <p:nvPr/>
        </p:nvSpPr>
        <p:spPr>
          <a:xfrm>
            <a:off x="7624620" y="1671793"/>
            <a:ext cx="41301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/>
              <a:t>2020. November – 2021. </a:t>
            </a:r>
            <a:r>
              <a:rPr lang="en-GB" sz="2400" dirty="0" err="1"/>
              <a:t>Január</a:t>
            </a:r>
            <a:endParaRPr lang="en-GB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55E9D6E-C26F-8F4B-BD85-B040244EF0F2}"/>
              </a:ext>
            </a:extLst>
          </p:cNvPr>
          <p:cNvSpPr txBox="1"/>
          <p:nvPr/>
        </p:nvSpPr>
        <p:spPr>
          <a:xfrm>
            <a:off x="7693829" y="4583200"/>
            <a:ext cx="4239769" cy="1569660"/>
          </a:xfrm>
          <a:prstGeom prst="rect">
            <a:avLst/>
          </a:prstGeom>
          <a:solidFill>
            <a:schemeClr val="accent2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chemeClr val="bg1"/>
                </a:solidFill>
              </a:rPr>
              <a:t>Pandémia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3200" dirty="0" err="1">
                <a:solidFill>
                  <a:schemeClr val="bg1"/>
                </a:solidFill>
              </a:rPr>
              <a:t>Szakképzés</a:t>
            </a:r>
            <a:r>
              <a:rPr lang="en-GB" sz="3200" dirty="0">
                <a:solidFill>
                  <a:schemeClr val="bg1"/>
                </a:solidFill>
              </a:rPr>
              <a:t> </a:t>
            </a:r>
            <a:r>
              <a:rPr lang="en-GB" sz="3200" dirty="0" err="1">
                <a:solidFill>
                  <a:schemeClr val="bg1"/>
                </a:solidFill>
              </a:rPr>
              <a:t>átszervezése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6D8F5AC-0B31-6948-ACBF-2ACE297ECB07}"/>
              </a:ext>
            </a:extLst>
          </p:cNvPr>
          <p:cNvSpPr txBox="1"/>
          <p:nvPr/>
        </p:nvSpPr>
        <p:spPr>
          <a:xfrm>
            <a:off x="4646686" y="3197046"/>
            <a:ext cx="6757415" cy="174800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dirty="0" err="1">
                <a:latin typeface="+mj-lt"/>
                <a:ea typeface="+mj-ea"/>
                <a:cs typeface="+mj-cs"/>
              </a:rPr>
              <a:t>Kihívások</a:t>
            </a:r>
            <a:endParaRPr lang="en-US" sz="5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0279394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D1D4658-32CD-4903-BDA6-7B54EEA4ED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7" name="Freeform: Shape 16">
            <a:extLst>
              <a:ext uri="{FF2B5EF4-FFF2-40B4-BE49-F238E27FC236}">
                <a16:creationId xmlns:a16="http://schemas.microsoft.com/office/drawing/2014/main" id="{7A29A97C-0C3C-4F06-9CA4-68DFD1CE40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90886" y="983228"/>
            <a:ext cx="8301112" cy="5874772"/>
          </a:xfrm>
          <a:custGeom>
            <a:avLst/>
            <a:gdLst>
              <a:gd name="connsiteX0" fmla="*/ 3607511 w 8301112"/>
              <a:gd name="connsiteY0" fmla="*/ 0 h 5874772"/>
              <a:gd name="connsiteX1" fmla="*/ 8106431 w 8301112"/>
              <a:gd name="connsiteY1" fmla="*/ 0 h 5874772"/>
              <a:gd name="connsiteX2" fmla="*/ 8301112 w 8301112"/>
              <a:gd name="connsiteY2" fmla="*/ 0 h 5874772"/>
              <a:gd name="connsiteX3" fmla="*/ 8301112 w 8301112"/>
              <a:gd name="connsiteY3" fmla="*/ 5874772 h 5874772"/>
              <a:gd name="connsiteX4" fmla="*/ 27685 w 8301112"/>
              <a:gd name="connsiteY4" fmla="*/ 5874772 h 5874772"/>
              <a:gd name="connsiteX5" fmla="*/ 24376 w 8301112"/>
              <a:gd name="connsiteY5" fmla="*/ 5862584 h 5874772"/>
              <a:gd name="connsiteX6" fmla="*/ 97502 w 8301112"/>
              <a:gd name="connsiteY6" fmla="*/ 5167850 h 5874772"/>
              <a:gd name="connsiteX7" fmla="*/ 2827510 w 8301112"/>
              <a:gd name="connsiteY7" fmla="*/ 438782 h 5874772"/>
              <a:gd name="connsiteX8" fmla="*/ 3607511 w 8301112"/>
              <a:gd name="connsiteY8" fmla="*/ 0 h 5874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01112" h="5874772">
                <a:moveTo>
                  <a:pt x="3607511" y="0"/>
                </a:moveTo>
                <a:cubicBezTo>
                  <a:pt x="3607511" y="0"/>
                  <a:pt x="3607511" y="0"/>
                  <a:pt x="8106431" y="0"/>
                </a:cubicBezTo>
                <a:lnTo>
                  <a:pt x="8301112" y="0"/>
                </a:lnTo>
                <a:lnTo>
                  <a:pt x="8301112" y="5874772"/>
                </a:lnTo>
                <a:lnTo>
                  <a:pt x="27685" y="5874772"/>
                </a:lnTo>
                <a:lnTo>
                  <a:pt x="24376" y="5862584"/>
                </a:lnTo>
                <a:cubicBezTo>
                  <a:pt x="-24375" y="5631005"/>
                  <a:pt x="0" y="5362863"/>
                  <a:pt x="97502" y="5167850"/>
                </a:cubicBezTo>
                <a:cubicBezTo>
                  <a:pt x="97502" y="5167850"/>
                  <a:pt x="97502" y="5167850"/>
                  <a:pt x="2827510" y="438782"/>
                </a:cubicBezTo>
                <a:cubicBezTo>
                  <a:pt x="2973760" y="195014"/>
                  <a:pt x="3331265" y="0"/>
                  <a:pt x="3607511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801292C1-8B12-4AF2-9B59-8851A132E5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66700" y="360023"/>
            <a:ext cx="5342806" cy="4453168"/>
          </a:xfrm>
          <a:custGeom>
            <a:avLst/>
            <a:gdLst>
              <a:gd name="connsiteX0" fmla="*/ 313737 w 5342806"/>
              <a:gd name="connsiteY0" fmla="*/ 2699726 h 4453168"/>
              <a:gd name="connsiteX1" fmla="*/ 775980 w 5342806"/>
              <a:gd name="connsiteY1" fmla="*/ 2699726 h 4453168"/>
              <a:gd name="connsiteX2" fmla="*/ 846865 w 5342806"/>
              <a:gd name="connsiteY2" fmla="*/ 2741502 h 4453168"/>
              <a:gd name="connsiteX3" fmla="*/ 1078485 w 5342806"/>
              <a:gd name="connsiteY3" fmla="*/ 3140369 h 4453168"/>
              <a:gd name="connsiteX4" fmla="*/ 1078485 w 5342806"/>
              <a:gd name="connsiteY4" fmla="*/ 3221933 h 4453168"/>
              <a:gd name="connsiteX5" fmla="*/ 846865 w 5342806"/>
              <a:gd name="connsiteY5" fmla="*/ 3620799 h 4453168"/>
              <a:gd name="connsiteX6" fmla="*/ 775980 w 5342806"/>
              <a:gd name="connsiteY6" fmla="*/ 3662576 h 4453168"/>
              <a:gd name="connsiteX7" fmla="*/ 313737 w 5342806"/>
              <a:gd name="connsiteY7" fmla="*/ 3662576 h 4453168"/>
              <a:gd name="connsiteX8" fmla="*/ 241855 w 5342806"/>
              <a:gd name="connsiteY8" fmla="*/ 3620799 h 4453168"/>
              <a:gd name="connsiteX9" fmla="*/ 11232 w 5342806"/>
              <a:gd name="connsiteY9" fmla="*/ 3221933 h 4453168"/>
              <a:gd name="connsiteX10" fmla="*/ 11232 w 5342806"/>
              <a:gd name="connsiteY10" fmla="*/ 3140369 h 4453168"/>
              <a:gd name="connsiteX11" fmla="*/ 241855 w 5342806"/>
              <a:gd name="connsiteY11" fmla="*/ 2741502 h 4453168"/>
              <a:gd name="connsiteX12" fmla="*/ 313737 w 5342806"/>
              <a:gd name="connsiteY12" fmla="*/ 2699726 h 4453168"/>
              <a:gd name="connsiteX13" fmla="*/ 2150770 w 5342806"/>
              <a:gd name="connsiteY13" fmla="*/ 492430 h 4453168"/>
              <a:gd name="connsiteX14" fmla="*/ 2388454 w 5342806"/>
              <a:gd name="connsiteY14" fmla="*/ 492430 h 4453168"/>
              <a:gd name="connsiteX15" fmla="*/ 2416181 w 5342806"/>
              <a:gd name="connsiteY15" fmla="*/ 492430 h 4453168"/>
              <a:gd name="connsiteX16" fmla="*/ 2442639 w 5342806"/>
              <a:gd name="connsiteY16" fmla="*/ 537992 h 4453168"/>
              <a:gd name="connsiteX17" fmla="*/ 2572233 w 5342806"/>
              <a:gd name="connsiteY17" fmla="*/ 761161 h 4453168"/>
              <a:gd name="connsiteX18" fmla="*/ 2572233 w 5342806"/>
              <a:gd name="connsiteY18" fmla="*/ 886078 h 4453168"/>
              <a:gd name="connsiteX19" fmla="*/ 2217501 w 5342806"/>
              <a:gd name="connsiteY19" fmla="*/ 1496950 h 4453168"/>
              <a:gd name="connsiteX20" fmla="*/ 2108941 w 5342806"/>
              <a:gd name="connsiteY20" fmla="*/ 1560931 h 4453168"/>
              <a:gd name="connsiteX21" fmla="*/ 1401007 w 5342806"/>
              <a:gd name="connsiteY21" fmla="*/ 1560931 h 4453168"/>
              <a:gd name="connsiteX22" fmla="*/ 1367679 w 5342806"/>
              <a:gd name="connsiteY22" fmla="*/ 1556504 h 4453168"/>
              <a:gd name="connsiteX23" fmla="*/ 1344756 w 5342806"/>
              <a:gd name="connsiteY23" fmla="*/ 1546893 h 4453168"/>
              <a:gd name="connsiteX24" fmla="*/ 1358765 w 5342806"/>
              <a:gd name="connsiteY24" fmla="*/ 1522665 h 4453168"/>
              <a:gd name="connsiteX25" fmla="*/ 1855078 w 5342806"/>
              <a:gd name="connsiteY25" fmla="*/ 664281 h 4453168"/>
              <a:gd name="connsiteX26" fmla="*/ 2150770 w 5342806"/>
              <a:gd name="connsiteY26" fmla="*/ 492430 h 4453168"/>
              <a:gd name="connsiteX27" fmla="*/ 1359084 w 5342806"/>
              <a:gd name="connsiteY27" fmla="*/ 0 h 4453168"/>
              <a:gd name="connsiteX28" fmla="*/ 2157630 w 5342806"/>
              <a:gd name="connsiteY28" fmla="*/ 0 h 4453168"/>
              <a:gd name="connsiteX29" fmla="*/ 2280085 w 5342806"/>
              <a:gd name="connsiteY29" fmla="*/ 72172 h 4453168"/>
              <a:gd name="connsiteX30" fmla="*/ 2494708 w 5342806"/>
              <a:gd name="connsiteY30" fmla="*/ 441767 h 4453168"/>
              <a:gd name="connsiteX31" fmla="*/ 2518954 w 5342806"/>
              <a:gd name="connsiteY31" fmla="*/ 483519 h 4453168"/>
              <a:gd name="connsiteX32" fmla="*/ 2499877 w 5342806"/>
              <a:gd name="connsiteY32" fmla="*/ 483519 h 4453168"/>
              <a:gd name="connsiteX33" fmla="*/ 2409708 w 5342806"/>
              <a:gd name="connsiteY33" fmla="*/ 483519 h 4453168"/>
              <a:gd name="connsiteX34" fmla="*/ 2370537 w 5342806"/>
              <a:gd name="connsiteY34" fmla="*/ 416064 h 4453168"/>
              <a:gd name="connsiteX35" fmla="*/ 2220885 w 5342806"/>
              <a:gd name="connsiteY35" fmla="*/ 158353 h 4453168"/>
              <a:gd name="connsiteX36" fmla="*/ 2112324 w 5342806"/>
              <a:gd name="connsiteY36" fmla="*/ 94371 h 4453168"/>
              <a:gd name="connsiteX37" fmla="*/ 1404390 w 5342806"/>
              <a:gd name="connsiteY37" fmla="*/ 94371 h 4453168"/>
              <a:gd name="connsiteX38" fmla="*/ 1294301 w 5342806"/>
              <a:gd name="connsiteY38" fmla="*/ 158353 h 4453168"/>
              <a:gd name="connsiteX39" fmla="*/ 941098 w 5342806"/>
              <a:gd name="connsiteY39" fmla="*/ 769224 h 4453168"/>
              <a:gd name="connsiteX40" fmla="*/ 941098 w 5342806"/>
              <a:gd name="connsiteY40" fmla="*/ 894141 h 4453168"/>
              <a:gd name="connsiteX41" fmla="*/ 1294301 w 5342806"/>
              <a:gd name="connsiteY41" fmla="*/ 1505013 h 4453168"/>
              <a:gd name="connsiteX42" fmla="*/ 1340745 w 5342806"/>
              <a:gd name="connsiteY42" fmla="*/ 1551856 h 4453168"/>
              <a:gd name="connsiteX43" fmla="*/ 1346119 w 5342806"/>
              <a:gd name="connsiteY43" fmla="*/ 1554109 h 4453168"/>
              <a:gd name="connsiteX44" fmla="*/ 1317310 w 5342806"/>
              <a:gd name="connsiteY44" fmla="*/ 1603934 h 4453168"/>
              <a:gd name="connsiteX45" fmla="*/ 1295884 w 5342806"/>
              <a:gd name="connsiteY45" fmla="*/ 1640991 h 4453168"/>
              <a:gd name="connsiteX46" fmla="*/ 1318107 w 5342806"/>
              <a:gd name="connsiteY46" fmla="*/ 1650309 h 4453168"/>
              <a:gd name="connsiteX47" fmla="*/ 1355700 w 5342806"/>
              <a:gd name="connsiteY47" fmla="*/ 1655302 h 4453168"/>
              <a:gd name="connsiteX48" fmla="*/ 2154247 w 5342806"/>
              <a:gd name="connsiteY48" fmla="*/ 1655302 h 4453168"/>
              <a:gd name="connsiteX49" fmla="*/ 2276701 w 5342806"/>
              <a:gd name="connsiteY49" fmla="*/ 1583132 h 4453168"/>
              <a:gd name="connsiteX50" fmla="*/ 2676837 w 5342806"/>
              <a:gd name="connsiteY50" fmla="*/ 894072 h 4453168"/>
              <a:gd name="connsiteX51" fmla="*/ 2676837 w 5342806"/>
              <a:gd name="connsiteY51" fmla="*/ 753167 h 4453168"/>
              <a:gd name="connsiteX52" fmla="*/ 2544761 w 5342806"/>
              <a:gd name="connsiteY52" fmla="*/ 525724 h 4453168"/>
              <a:gd name="connsiteX53" fmla="*/ 2525427 w 5342806"/>
              <a:gd name="connsiteY53" fmla="*/ 492430 h 4453168"/>
              <a:gd name="connsiteX54" fmla="*/ 2614995 w 5342806"/>
              <a:gd name="connsiteY54" fmla="*/ 492430 h 4453168"/>
              <a:gd name="connsiteX55" fmla="*/ 4052233 w 5342806"/>
              <a:gd name="connsiteY55" fmla="*/ 492430 h 4453168"/>
              <a:gd name="connsiteX56" fmla="*/ 4343819 w 5342806"/>
              <a:gd name="connsiteY56" fmla="*/ 664281 h 4453168"/>
              <a:gd name="connsiteX57" fmla="*/ 5296604 w 5342806"/>
              <a:gd name="connsiteY57" fmla="*/ 2305041 h 4453168"/>
              <a:gd name="connsiteX58" fmla="*/ 5296604 w 5342806"/>
              <a:gd name="connsiteY58" fmla="*/ 2640558 h 4453168"/>
              <a:gd name="connsiteX59" fmla="*/ 4343819 w 5342806"/>
              <a:gd name="connsiteY59" fmla="*/ 4281318 h 4453168"/>
              <a:gd name="connsiteX60" fmla="*/ 4052233 w 5342806"/>
              <a:gd name="connsiteY60" fmla="*/ 4453168 h 4453168"/>
              <a:gd name="connsiteX61" fmla="*/ 2150770 w 5342806"/>
              <a:gd name="connsiteY61" fmla="*/ 4453168 h 4453168"/>
              <a:gd name="connsiteX62" fmla="*/ 1855078 w 5342806"/>
              <a:gd name="connsiteY62" fmla="*/ 4281318 h 4453168"/>
              <a:gd name="connsiteX63" fmla="*/ 906399 w 5342806"/>
              <a:gd name="connsiteY63" fmla="*/ 2640558 h 4453168"/>
              <a:gd name="connsiteX64" fmla="*/ 906399 w 5342806"/>
              <a:gd name="connsiteY64" fmla="*/ 2305041 h 4453168"/>
              <a:gd name="connsiteX65" fmla="*/ 1258651 w 5342806"/>
              <a:gd name="connsiteY65" fmla="*/ 1695815 h 4453168"/>
              <a:gd name="connsiteX66" fmla="*/ 1288338 w 5342806"/>
              <a:gd name="connsiteY66" fmla="*/ 1644472 h 4453168"/>
              <a:gd name="connsiteX67" fmla="*/ 1287293 w 5342806"/>
              <a:gd name="connsiteY67" fmla="*/ 1644034 h 4453168"/>
              <a:gd name="connsiteX68" fmla="*/ 1234904 w 5342806"/>
              <a:gd name="connsiteY68" fmla="*/ 1591195 h 4453168"/>
              <a:gd name="connsiteX69" fmla="*/ 836494 w 5342806"/>
              <a:gd name="connsiteY69" fmla="*/ 902135 h 4453168"/>
              <a:gd name="connsiteX70" fmla="*/ 836494 w 5342806"/>
              <a:gd name="connsiteY70" fmla="*/ 761230 h 4453168"/>
              <a:gd name="connsiteX71" fmla="*/ 1234904 w 5342806"/>
              <a:gd name="connsiteY71" fmla="*/ 72172 h 4453168"/>
              <a:gd name="connsiteX72" fmla="*/ 1359084 w 5342806"/>
              <a:gd name="connsiteY72" fmla="*/ 0 h 4453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5342806" h="4453168">
                <a:moveTo>
                  <a:pt x="313737" y="2699726"/>
                </a:moveTo>
                <a:cubicBezTo>
                  <a:pt x="313737" y="2699726"/>
                  <a:pt x="313737" y="2699726"/>
                  <a:pt x="775980" y="2699726"/>
                </a:cubicBezTo>
                <a:cubicBezTo>
                  <a:pt x="804933" y="2699726"/>
                  <a:pt x="832887" y="2715641"/>
                  <a:pt x="846865" y="2741502"/>
                </a:cubicBezTo>
                <a:cubicBezTo>
                  <a:pt x="846865" y="2741502"/>
                  <a:pt x="846865" y="2741502"/>
                  <a:pt x="1078485" y="3140369"/>
                </a:cubicBezTo>
                <a:cubicBezTo>
                  <a:pt x="1093461" y="3165236"/>
                  <a:pt x="1093461" y="3197066"/>
                  <a:pt x="1078485" y="3221933"/>
                </a:cubicBezTo>
                <a:cubicBezTo>
                  <a:pt x="1078485" y="3221933"/>
                  <a:pt x="1078485" y="3221933"/>
                  <a:pt x="846865" y="3620799"/>
                </a:cubicBezTo>
                <a:cubicBezTo>
                  <a:pt x="832887" y="3646661"/>
                  <a:pt x="804933" y="3662576"/>
                  <a:pt x="775980" y="3662576"/>
                </a:cubicBezTo>
                <a:cubicBezTo>
                  <a:pt x="775980" y="3662576"/>
                  <a:pt x="775980" y="3662576"/>
                  <a:pt x="313737" y="3662576"/>
                </a:cubicBezTo>
                <a:cubicBezTo>
                  <a:pt x="283786" y="3662576"/>
                  <a:pt x="256830" y="3646661"/>
                  <a:pt x="241855" y="3620799"/>
                </a:cubicBezTo>
                <a:cubicBezTo>
                  <a:pt x="241855" y="3620799"/>
                  <a:pt x="241855" y="3620799"/>
                  <a:pt x="11232" y="3221933"/>
                </a:cubicBezTo>
                <a:cubicBezTo>
                  <a:pt x="-3743" y="3197066"/>
                  <a:pt x="-3743" y="3165236"/>
                  <a:pt x="11232" y="3140369"/>
                </a:cubicBezTo>
                <a:cubicBezTo>
                  <a:pt x="11232" y="3140369"/>
                  <a:pt x="11232" y="3140369"/>
                  <a:pt x="241855" y="2741502"/>
                </a:cubicBezTo>
                <a:cubicBezTo>
                  <a:pt x="256830" y="2715641"/>
                  <a:pt x="283786" y="2699726"/>
                  <a:pt x="313737" y="2699726"/>
                </a:cubicBezTo>
                <a:close/>
                <a:moveTo>
                  <a:pt x="2150770" y="492430"/>
                </a:moveTo>
                <a:cubicBezTo>
                  <a:pt x="2150770" y="492430"/>
                  <a:pt x="2150770" y="492430"/>
                  <a:pt x="2388454" y="492430"/>
                </a:cubicBezTo>
                <a:lnTo>
                  <a:pt x="2416181" y="492430"/>
                </a:lnTo>
                <a:lnTo>
                  <a:pt x="2442639" y="537992"/>
                </a:lnTo>
                <a:cubicBezTo>
                  <a:pt x="2479480" y="601434"/>
                  <a:pt x="2522349" y="675258"/>
                  <a:pt x="2572233" y="761161"/>
                </a:cubicBezTo>
                <a:cubicBezTo>
                  <a:pt x="2595168" y="799246"/>
                  <a:pt x="2595168" y="847994"/>
                  <a:pt x="2572233" y="886078"/>
                </a:cubicBezTo>
                <a:cubicBezTo>
                  <a:pt x="2572233" y="886078"/>
                  <a:pt x="2572233" y="886078"/>
                  <a:pt x="2217501" y="1496950"/>
                </a:cubicBezTo>
                <a:cubicBezTo>
                  <a:pt x="2196094" y="1536558"/>
                  <a:pt x="2153283" y="1560931"/>
                  <a:pt x="2108941" y="1560931"/>
                </a:cubicBezTo>
                <a:cubicBezTo>
                  <a:pt x="2108941" y="1560931"/>
                  <a:pt x="2108941" y="1560931"/>
                  <a:pt x="1401007" y="1560931"/>
                </a:cubicBezTo>
                <a:cubicBezTo>
                  <a:pt x="1389539" y="1560931"/>
                  <a:pt x="1378359" y="1559408"/>
                  <a:pt x="1367679" y="1556504"/>
                </a:cubicBezTo>
                <a:lnTo>
                  <a:pt x="1344756" y="1546893"/>
                </a:lnTo>
                <a:lnTo>
                  <a:pt x="1358765" y="1522665"/>
                </a:lnTo>
                <a:cubicBezTo>
                  <a:pt x="1485427" y="1303600"/>
                  <a:pt x="1647555" y="1023197"/>
                  <a:pt x="1855078" y="664281"/>
                </a:cubicBezTo>
                <a:cubicBezTo>
                  <a:pt x="1916680" y="557897"/>
                  <a:pt x="2027565" y="492430"/>
                  <a:pt x="2150770" y="492430"/>
                </a:cubicBezTo>
                <a:close/>
                <a:moveTo>
                  <a:pt x="1359084" y="0"/>
                </a:moveTo>
                <a:cubicBezTo>
                  <a:pt x="1359084" y="0"/>
                  <a:pt x="1359084" y="0"/>
                  <a:pt x="2157630" y="0"/>
                </a:cubicBezTo>
                <a:cubicBezTo>
                  <a:pt x="2207647" y="0"/>
                  <a:pt x="2255938" y="27495"/>
                  <a:pt x="2280085" y="72172"/>
                </a:cubicBezTo>
                <a:cubicBezTo>
                  <a:pt x="2280085" y="72172"/>
                  <a:pt x="2280085" y="72172"/>
                  <a:pt x="2494708" y="441767"/>
                </a:cubicBezTo>
                <a:lnTo>
                  <a:pt x="2518954" y="483519"/>
                </a:lnTo>
                <a:lnTo>
                  <a:pt x="2499877" y="483519"/>
                </a:lnTo>
                <a:lnTo>
                  <a:pt x="2409708" y="483519"/>
                </a:lnTo>
                <a:lnTo>
                  <a:pt x="2370537" y="416064"/>
                </a:lnTo>
                <a:cubicBezTo>
                  <a:pt x="2220885" y="158353"/>
                  <a:pt x="2220885" y="158353"/>
                  <a:pt x="2220885" y="158353"/>
                </a:cubicBezTo>
                <a:cubicBezTo>
                  <a:pt x="2199478" y="118745"/>
                  <a:pt x="2156666" y="94371"/>
                  <a:pt x="2112324" y="94371"/>
                </a:cubicBezTo>
                <a:cubicBezTo>
                  <a:pt x="1404390" y="94371"/>
                  <a:pt x="1404390" y="94371"/>
                  <a:pt x="1404390" y="94371"/>
                </a:cubicBezTo>
                <a:cubicBezTo>
                  <a:pt x="1358520" y="94371"/>
                  <a:pt x="1317236" y="118745"/>
                  <a:pt x="1294301" y="158353"/>
                </a:cubicBezTo>
                <a:cubicBezTo>
                  <a:pt x="941098" y="769224"/>
                  <a:pt x="941098" y="769224"/>
                  <a:pt x="941098" y="769224"/>
                </a:cubicBezTo>
                <a:cubicBezTo>
                  <a:pt x="918163" y="807309"/>
                  <a:pt x="918163" y="856057"/>
                  <a:pt x="941098" y="894141"/>
                </a:cubicBezTo>
                <a:cubicBezTo>
                  <a:pt x="1294301" y="1505013"/>
                  <a:pt x="1294301" y="1505013"/>
                  <a:pt x="1294301" y="1505013"/>
                </a:cubicBezTo>
                <a:cubicBezTo>
                  <a:pt x="1305769" y="1524817"/>
                  <a:pt x="1321823" y="1540812"/>
                  <a:pt x="1340745" y="1551856"/>
                </a:cubicBezTo>
                <a:lnTo>
                  <a:pt x="1346119" y="1554109"/>
                </a:lnTo>
                <a:lnTo>
                  <a:pt x="1317310" y="1603934"/>
                </a:lnTo>
                <a:lnTo>
                  <a:pt x="1295884" y="1640991"/>
                </a:lnTo>
                <a:lnTo>
                  <a:pt x="1318107" y="1650309"/>
                </a:lnTo>
                <a:cubicBezTo>
                  <a:pt x="1330154" y="1653584"/>
                  <a:pt x="1342766" y="1655302"/>
                  <a:pt x="1355700" y="1655302"/>
                </a:cubicBezTo>
                <a:cubicBezTo>
                  <a:pt x="2154247" y="1655302"/>
                  <a:pt x="2154247" y="1655302"/>
                  <a:pt x="2154247" y="1655302"/>
                </a:cubicBezTo>
                <a:cubicBezTo>
                  <a:pt x="2204264" y="1655302"/>
                  <a:pt x="2252555" y="1627810"/>
                  <a:pt x="2276701" y="1583132"/>
                </a:cubicBezTo>
                <a:cubicBezTo>
                  <a:pt x="2676837" y="894072"/>
                  <a:pt x="2676837" y="894072"/>
                  <a:pt x="2676837" y="894072"/>
                </a:cubicBezTo>
                <a:cubicBezTo>
                  <a:pt x="2702708" y="851114"/>
                  <a:pt x="2702708" y="796127"/>
                  <a:pt x="2676837" y="753167"/>
                </a:cubicBezTo>
                <a:cubicBezTo>
                  <a:pt x="2626820" y="667035"/>
                  <a:pt x="2583056" y="591669"/>
                  <a:pt x="2544761" y="525724"/>
                </a:cubicBezTo>
                <a:lnTo>
                  <a:pt x="2525427" y="492430"/>
                </a:lnTo>
                <a:lnTo>
                  <a:pt x="2614995" y="492430"/>
                </a:lnTo>
                <a:cubicBezTo>
                  <a:pt x="2893530" y="492430"/>
                  <a:pt x="3339185" y="492430"/>
                  <a:pt x="4052233" y="492430"/>
                </a:cubicBezTo>
                <a:cubicBezTo>
                  <a:pt x="4171332" y="492430"/>
                  <a:pt x="4286323" y="557897"/>
                  <a:pt x="4343819" y="664281"/>
                </a:cubicBezTo>
                <a:cubicBezTo>
                  <a:pt x="4343819" y="664281"/>
                  <a:pt x="4343819" y="664281"/>
                  <a:pt x="5296604" y="2305041"/>
                </a:cubicBezTo>
                <a:cubicBezTo>
                  <a:pt x="5358207" y="2407332"/>
                  <a:pt x="5358207" y="2538266"/>
                  <a:pt x="5296604" y="2640558"/>
                </a:cubicBezTo>
                <a:cubicBezTo>
                  <a:pt x="5296604" y="2640558"/>
                  <a:pt x="5296604" y="2640558"/>
                  <a:pt x="4343819" y="4281318"/>
                </a:cubicBezTo>
                <a:cubicBezTo>
                  <a:pt x="4286323" y="4387702"/>
                  <a:pt x="4171332" y="4453168"/>
                  <a:pt x="4052233" y="4453168"/>
                </a:cubicBezTo>
                <a:cubicBezTo>
                  <a:pt x="4052233" y="4453168"/>
                  <a:pt x="4052233" y="4453168"/>
                  <a:pt x="2150770" y="4453168"/>
                </a:cubicBezTo>
                <a:cubicBezTo>
                  <a:pt x="2027565" y="4453168"/>
                  <a:pt x="1916680" y="4387702"/>
                  <a:pt x="1855078" y="4281318"/>
                </a:cubicBezTo>
                <a:cubicBezTo>
                  <a:pt x="1855078" y="4281318"/>
                  <a:pt x="1855078" y="4281318"/>
                  <a:pt x="906399" y="2640558"/>
                </a:cubicBezTo>
                <a:cubicBezTo>
                  <a:pt x="844796" y="2538266"/>
                  <a:pt x="844796" y="2407332"/>
                  <a:pt x="906399" y="2305041"/>
                </a:cubicBezTo>
                <a:cubicBezTo>
                  <a:pt x="906399" y="2305041"/>
                  <a:pt x="906399" y="2305041"/>
                  <a:pt x="1258651" y="1695815"/>
                </a:cubicBezTo>
                <a:lnTo>
                  <a:pt x="1288338" y="1644472"/>
                </a:lnTo>
                <a:lnTo>
                  <a:pt x="1287293" y="1644034"/>
                </a:lnTo>
                <a:cubicBezTo>
                  <a:pt x="1265949" y="1631576"/>
                  <a:pt x="1247840" y="1613534"/>
                  <a:pt x="1234904" y="1591195"/>
                </a:cubicBezTo>
                <a:cubicBezTo>
                  <a:pt x="1234904" y="1591195"/>
                  <a:pt x="1234904" y="1591195"/>
                  <a:pt x="836494" y="902135"/>
                </a:cubicBezTo>
                <a:cubicBezTo>
                  <a:pt x="810622" y="859177"/>
                  <a:pt x="810622" y="804190"/>
                  <a:pt x="836494" y="761230"/>
                </a:cubicBezTo>
                <a:cubicBezTo>
                  <a:pt x="836494" y="761230"/>
                  <a:pt x="836494" y="761230"/>
                  <a:pt x="1234904" y="72172"/>
                </a:cubicBezTo>
                <a:cubicBezTo>
                  <a:pt x="1260775" y="27495"/>
                  <a:pt x="1307343" y="0"/>
                  <a:pt x="1359084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7" descr="A picture containing text, electronics&#10;&#10;Description automatically generated">
            <a:extLst>
              <a:ext uri="{FF2B5EF4-FFF2-40B4-BE49-F238E27FC236}">
                <a16:creationId xmlns:a16="http://schemas.microsoft.com/office/drawing/2014/main" id="{AF2954CB-9032-664F-9177-88D873C320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2732" y="1675341"/>
            <a:ext cx="2299389" cy="2420410"/>
          </a:xfrm>
          <a:prstGeom prst="rect">
            <a:avLst/>
          </a:prstGeom>
        </p:spPr>
      </p:pic>
      <p:pic>
        <p:nvPicPr>
          <p:cNvPr id="10" name="Picture 9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FB21A29C-D896-3F4A-A5F8-8494B44F80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98221" y="2324982"/>
            <a:ext cx="5096955" cy="307091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EFFBFCA-3CB6-4542-A2E5-45F6E0A6B96E}"/>
              </a:ext>
            </a:extLst>
          </p:cNvPr>
          <p:cNvSpPr txBox="1"/>
          <p:nvPr/>
        </p:nvSpPr>
        <p:spPr>
          <a:xfrm>
            <a:off x="4078017" y="4904699"/>
            <a:ext cx="141622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400" dirty="0"/>
              <a:t>10 </a:t>
            </a:r>
            <a:r>
              <a:rPr lang="en-GB" sz="4400" dirty="0" err="1"/>
              <a:t>év</a:t>
            </a:r>
            <a:endParaRPr lang="en-GB" sz="44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35B9444-5BCC-0E4F-8346-2916F0BF7EE9}"/>
              </a:ext>
            </a:extLst>
          </p:cNvPr>
          <p:cNvSpPr txBox="1"/>
          <p:nvPr/>
        </p:nvSpPr>
        <p:spPr>
          <a:xfrm>
            <a:off x="2938103" y="6128509"/>
            <a:ext cx="55629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4000" dirty="0"/>
              <a:t>(</a:t>
            </a:r>
            <a:r>
              <a:rPr lang="en-GB" sz="4000" dirty="0" err="1"/>
              <a:t>Könyvnyomtatás</a:t>
            </a:r>
            <a:r>
              <a:rPr lang="en-GB" sz="4000" dirty="0"/>
              <a:t>: 200 </a:t>
            </a:r>
            <a:r>
              <a:rPr lang="en-GB" sz="4000" dirty="0" err="1"/>
              <a:t>év</a:t>
            </a:r>
            <a:r>
              <a:rPr lang="en-GB" sz="4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323159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B089790-F4B6-46A7-BB28-7B74A9A9EFD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large ship in the water&#10;&#10;Description automatically generated with low confidence">
            <a:extLst>
              <a:ext uri="{FF2B5EF4-FFF2-40B4-BE49-F238E27FC236}">
                <a16:creationId xmlns:a16="http://schemas.microsoft.com/office/drawing/2014/main" id="{F0E02356-4E1A-A442-8592-BF5E7428CD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8282" t="12808" b="17352"/>
          <a:stretch/>
        </p:blipFill>
        <p:spPr>
          <a:xfrm>
            <a:off x="2333626" y="629993"/>
            <a:ext cx="7524748" cy="4427798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DE3F54D-33BC-4382-A2AB-5E002F0F11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05" y="5029199"/>
            <a:ext cx="12228128" cy="1828800"/>
            <a:chOff x="-305" y="2987478"/>
            <a:chExt cx="12188952" cy="1828800"/>
          </a:xfrm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6798451A-4EC8-4869-8DFB-BCE4E00BE55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2987478"/>
              <a:ext cx="12188952" cy="1099712"/>
            </a:xfrm>
            <a:custGeom>
              <a:avLst/>
              <a:gdLst>
                <a:gd name="connsiteX0" fmla="*/ 9182100 w 9182100"/>
                <a:gd name="connsiteY0" fmla="*/ 396420 h 932744"/>
                <a:gd name="connsiteX1" fmla="*/ 9103805 w 9182100"/>
                <a:gd name="connsiteY1" fmla="*/ 392229 h 932744"/>
                <a:gd name="connsiteX2" fmla="*/ 8712422 w 9182100"/>
                <a:gd name="connsiteY2" fmla="*/ 359749 h 932744"/>
                <a:gd name="connsiteX3" fmla="*/ 8322755 w 9182100"/>
                <a:gd name="connsiteY3" fmla="*/ 313362 h 932744"/>
                <a:gd name="connsiteX4" fmla="*/ 8134826 w 9182100"/>
                <a:gd name="connsiteY4" fmla="*/ 283930 h 932744"/>
                <a:gd name="connsiteX5" fmla="*/ 8090916 w 9182100"/>
                <a:gd name="connsiteY5" fmla="*/ 275643 h 932744"/>
                <a:gd name="connsiteX6" fmla="*/ 8069485 w 9182100"/>
                <a:gd name="connsiteY6" fmla="*/ 271262 h 932744"/>
                <a:gd name="connsiteX7" fmla="*/ 8041862 w 9182100"/>
                <a:gd name="connsiteY7" fmla="*/ 266595 h 932744"/>
                <a:gd name="connsiteX8" fmla="*/ 7986903 w 9182100"/>
                <a:gd name="connsiteY8" fmla="*/ 257546 h 932744"/>
                <a:gd name="connsiteX9" fmla="*/ 7934230 w 9182100"/>
                <a:gd name="connsiteY9" fmla="*/ 249640 h 932744"/>
                <a:gd name="connsiteX10" fmla="*/ 7727537 w 9182100"/>
                <a:gd name="connsiteY10" fmla="*/ 221922 h 932744"/>
                <a:gd name="connsiteX11" fmla="*/ 7625239 w 9182100"/>
                <a:gd name="connsiteY11" fmla="*/ 209730 h 932744"/>
                <a:gd name="connsiteX12" fmla="*/ 7523227 w 9182100"/>
                <a:gd name="connsiteY12" fmla="*/ 198110 h 932744"/>
                <a:gd name="connsiteX13" fmla="*/ 7115651 w 9182100"/>
                <a:gd name="connsiteY13" fmla="*/ 158010 h 932744"/>
                <a:gd name="connsiteX14" fmla="*/ 6706839 w 9182100"/>
                <a:gd name="connsiteY14" fmla="*/ 126958 h 932744"/>
                <a:gd name="connsiteX15" fmla="*/ 6604064 w 9182100"/>
                <a:gd name="connsiteY15" fmla="*/ 120862 h 932744"/>
                <a:gd name="connsiteX16" fmla="*/ 6501003 w 9182100"/>
                <a:gd name="connsiteY16" fmla="*/ 115338 h 932744"/>
                <a:gd name="connsiteX17" fmla="*/ 6397467 w 9182100"/>
                <a:gd name="connsiteY17" fmla="*/ 110385 h 932744"/>
                <a:gd name="connsiteX18" fmla="*/ 6293168 w 9182100"/>
                <a:gd name="connsiteY18" fmla="*/ 106860 h 932744"/>
                <a:gd name="connsiteX19" fmla="*/ 6079712 w 9182100"/>
                <a:gd name="connsiteY19" fmla="*/ 103908 h 932744"/>
                <a:gd name="connsiteX20" fmla="*/ 6024563 w 9182100"/>
                <a:gd name="connsiteY20" fmla="*/ 104479 h 932744"/>
                <a:gd name="connsiteX21" fmla="*/ 5968080 w 9182100"/>
                <a:gd name="connsiteY21" fmla="*/ 106479 h 932744"/>
                <a:gd name="connsiteX22" fmla="*/ 5855875 w 9182100"/>
                <a:gd name="connsiteY22" fmla="*/ 113242 h 932744"/>
                <a:gd name="connsiteX23" fmla="*/ 5439251 w 9182100"/>
                <a:gd name="connsiteY23" fmla="*/ 160105 h 932744"/>
                <a:gd name="connsiteX24" fmla="*/ 5075396 w 9182100"/>
                <a:gd name="connsiteY24" fmla="*/ 186585 h 932744"/>
                <a:gd name="connsiteX25" fmla="*/ 4712780 w 9182100"/>
                <a:gd name="connsiteY25" fmla="*/ 171249 h 932744"/>
                <a:gd name="connsiteX26" fmla="*/ 4666679 w 9182100"/>
                <a:gd name="connsiteY26" fmla="*/ 166773 h 932744"/>
                <a:gd name="connsiteX27" fmla="*/ 4620292 w 9182100"/>
                <a:gd name="connsiteY27" fmla="*/ 161629 h 932744"/>
                <a:gd name="connsiteX28" fmla="*/ 4573810 w 9182100"/>
                <a:gd name="connsiteY28" fmla="*/ 156009 h 932744"/>
                <a:gd name="connsiteX29" fmla="*/ 4550569 w 9182100"/>
                <a:gd name="connsiteY29" fmla="*/ 153057 h 932744"/>
                <a:gd name="connsiteX30" fmla="*/ 4538948 w 9182100"/>
                <a:gd name="connsiteY30" fmla="*/ 151628 h 932744"/>
                <a:gd name="connsiteX31" fmla="*/ 4526566 w 9182100"/>
                <a:gd name="connsiteY31" fmla="*/ 149913 h 932744"/>
                <a:gd name="connsiteX32" fmla="*/ 4327779 w 9182100"/>
                <a:gd name="connsiteY32" fmla="*/ 122862 h 932744"/>
                <a:gd name="connsiteX33" fmla="*/ 3929729 w 9182100"/>
                <a:gd name="connsiteY33" fmla="*/ 68189 h 932744"/>
                <a:gd name="connsiteX34" fmla="*/ 3729133 w 9182100"/>
                <a:gd name="connsiteY34" fmla="*/ 41900 h 932744"/>
                <a:gd name="connsiteX35" fmla="*/ 3628930 w 9182100"/>
                <a:gd name="connsiteY35" fmla="*/ 28946 h 932744"/>
                <a:gd name="connsiteX36" fmla="*/ 3573399 w 9182100"/>
                <a:gd name="connsiteY36" fmla="*/ 22278 h 932744"/>
                <a:gd name="connsiteX37" fmla="*/ 3516916 w 9182100"/>
                <a:gd name="connsiteY37" fmla="*/ 16468 h 932744"/>
                <a:gd name="connsiteX38" fmla="*/ 3074670 w 9182100"/>
                <a:gd name="connsiteY38" fmla="*/ 752 h 932744"/>
                <a:gd name="connsiteX39" fmla="*/ 2858738 w 9182100"/>
                <a:gd name="connsiteY39" fmla="*/ 8753 h 932744"/>
                <a:gd name="connsiteX40" fmla="*/ 2645474 w 9182100"/>
                <a:gd name="connsiteY40" fmla="*/ 25326 h 932744"/>
                <a:gd name="connsiteX41" fmla="*/ 1810798 w 9182100"/>
                <a:gd name="connsiteY41" fmla="*/ 158010 h 932744"/>
                <a:gd name="connsiteX42" fmla="*/ 1602772 w 9182100"/>
                <a:gd name="connsiteY42" fmla="*/ 208111 h 932744"/>
                <a:gd name="connsiteX43" fmla="*/ 1548860 w 9182100"/>
                <a:gd name="connsiteY43" fmla="*/ 222780 h 932744"/>
                <a:gd name="connsiteX44" fmla="*/ 1501331 w 9182100"/>
                <a:gd name="connsiteY44" fmla="*/ 236115 h 932744"/>
                <a:gd name="connsiteX45" fmla="*/ 1411224 w 9182100"/>
                <a:gd name="connsiteY45" fmla="*/ 260880 h 932744"/>
                <a:gd name="connsiteX46" fmla="*/ 1050893 w 9182100"/>
                <a:gd name="connsiteY46" fmla="*/ 338032 h 932744"/>
                <a:gd name="connsiteX47" fmla="*/ 871252 w 9182100"/>
                <a:gd name="connsiteY47" fmla="*/ 360511 h 932744"/>
                <a:gd name="connsiteX48" fmla="*/ 781812 w 9182100"/>
                <a:gd name="connsiteY48" fmla="*/ 366512 h 932744"/>
                <a:gd name="connsiteX49" fmla="*/ 692563 w 9182100"/>
                <a:gd name="connsiteY49" fmla="*/ 369655 h 932744"/>
                <a:gd name="connsiteX50" fmla="*/ 515017 w 9182100"/>
                <a:gd name="connsiteY50" fmla="*/ 363940 h 932744"/>
                <a:gd name="connsiteX51" fmla="*/ 337661 w 9182100"/>
                <a:gd name="connsiteY51" fmla="*/ 341937 h 932744"/>
                <a:gd name="connsiteX52" fmla="*/ 156972 w 9182100"/>
                <a:gd name="connsiteY52" fmla="*/ 303456 h 932744"/>
                <a:gd name="connsiteX53" fmla="*/ 0 w 9182100"/>
                <a:gd name="connsiteY53" fmla="*/ 261642 h 932744"/>
                <a:gd name="connsiteX54" fmla="*/ 0 w 9182100"/>
                <a:gd name="connsiteY54" fmla="*/ 713412 h 932744"/>
                <a:gd name="connsiteX55" fmla="*/ 9144 w 9182100"/>
                <a:gd name="connsiteY55" fmla="*/ 717699 h 932744"/>
                <a:gd name="connsiteX56" fmla="*/ 213360 w 9182100"/>
                <a:gd name="connsiteY56" fmla="*/ 801042 h 932744"/>
                <a:gd name="connsiteX57" fmla="*/ 653510 w 9182100"/>
                <a:gd name="connsiteY57" fmla="*/ 908199 h 932744"/>
                <a:gd name="connsiteX58" fmla="*/ 1101947 w 9182100"/>
                <a:gd name="connsiteY58" fmla="*/ 930773 h 932744"/>
                <a:gd name="connsiteX59" fmla="*/ 1540002 w 9182100"/>
                <a:gd name="connsiteY59" fmla="*/ 889434 h 932744"/>
                <a:gd name="connsiteX60" fmla="*/ 1647158 w 9182100"/>
                <a:gd name="connsiteY60" fmla="*/ 871242 h 932744"/>
                <a:gd name="connsiteX61" fmla="*/ 1698117 w 9182100"/>
                <a:gd name="connsiteY61" fmla="*/ 862193 h 932744"/>
                <a:gd name="connsiteX62" fmla="*/ 1742789 w 9182100"/>
                <a:gd name="connsiteY62" fmla="*/ 854668 h 932744"/>
                <a:gd name="connsiteX63" fmla="*/ 1931003 w 9182100"/>
                <a:gd name="connsiteY63" fmla="*/ 826950 h 932744"/>
                <a:gd name="connsiteX64" fmla="*/ 2314861 w 9182100"/>
                <a:gd name="connsiteY64" fmla="*/ 783897 h 932744"/>
                <a:gd name="connsiteX65" fmla="*/ 2506885 w 9182100"/>
                <a:gd name="connsiteY65" fmla="*/ 768086 h 932744"/>
                <a:gd name="connsiteX66" fmla="*/ 2602611 w 9182100"/>
                <a:gd name="connsiteY66" fmla="*/ 762085 h 932744"/>
                <a:gd name="connsiteX67" fmla="*/ 2698052 w 9182100"/>
                <a:gd name="connsiteY67" fmla="*/ 756846 h 932744"/>
                <a:gd name="connsiteX68" fmla="*/ 2887980 w 9182100"/>
                <a:gd name="connsiteY68" fmla="*/ 750846 h 932744"/>
                <a:gd name="connsiteX69" fmla="*/ 3075813 w 9182100"/>
                <a:gd name="connsiteY69" fmla="*/ 750179 h 932744"/>
                <a:gd name="connsiteX70" fmla="*/ 3168587 w 9182100"/>
                <a:gd name="connsiteY70" fmla="*/ 752751 h 932744"/>
                <a:gd name="connsiteX71" fmla="*/ 3260408 w 9182100"/>
                <a:gd name="connsiteY71" fmla="*/ 756656 h 932744"/>
                <a:gd name="connsiteX72" fmla="*/ 3440049 w 9182100"/>
                <a:gd name="connsiteY72" fmla="*/ 771610 h 932744"/>
                <a:gd name="connsiteX73" fmla="*/ 3483864 w 9182100"/>
                <a:gd name="connsiteY73" fmla="*/ 776849 h 932744"/>
                <a:gd name="connsiteX74" fmla="*/ 3528536 w 9182100"/>
                <a:gd name="connsiteY74" fmla="*/ 782469 h 932744"/>
                <a:gd name="connsiteX75" fmla="*/ 3628549 w 9182100"/>
                <a:gd name="connsiteY75" fmla="*/ 796089 h 932744"/>
                <a:gd name="connsiteX76" fmla="*/ 3828574 w 9182100"/>
                <a:gd name="connsiteY76" fmla="*/ 823140 h 932744"/>
                <a:gd name="connsiteX77" fmla="*/ 4231196 w 9182100"/>
                <a:gd name="connsiteY77" fmla="*/ 874099 h 932744"/>
                <a:gd name="connsiteX78" fmla="*/ 4433126 w 9182100"/>
                <a:gd name="connsiteY78" fmla="*/ 897435 h 932744"/>
                <a:gd name="connsiteX79" fmla="*/ 4485990 w 9182100"/>
                <a:gd name="connsiteY79" fmla="*/ 903246 h 932744"/>
                <a:gd name="connsiteX80" fmla="*/ 4539806 w 9182100"/>
                <a:gd name="connsiteY80" fmla="*/ 908961 h 932744"/>
                <a:gd name="connsiteX81" fmla="*/ 4593908 w 9182100"/>
                <a:gd name="connsiteY81" fmla="*/ 914199 h 932744"/>
                <a:gd name="connsiteX82" fmla="*/ 4648296 w 9182100"/>
                <a:gd name="connsiteY82" fmla="*/ 918771 h 932744"/>
                <a:gd name="connsiteX83" fmla="*/ 5092446 w 9182100"/>
                <a:gd name="connsiteY83" fmla="*/ 931154 h 932744"/>
                <a:gd name="connsiteX84" fmla="*/ 5533168 w 9182100"/>
                <a:gd name="connsiteY84" fmla="*/ 891816 h 932744"/>
                <a:gd name="connsiteX85" fmla="*/ 5918169 w 9182100"/>
                <a:gd name="connsiteY85" fmla="*/ 840666 h 932744"/>
                <a:gd name="connsiteX86" fmla="*/ 6007323 w 9182100"/>
                <a:gd name="connsiteY86" fmla="*/ 833237 h 932744"/>
                <a:gd name="connsiteX87" fmla="*/ 6051709 w 9182100"/>
                <a:gd name="connsiteY87" fmla="*/ 830570 h 932744"/>
                <a:gd name="connsiteX88" fmla="*/ 6097429 w 9182100"/>
                <a:gd name="connsiteY88" fmla="*/ 828379 h 932744"/>
                <a:gd name="connsiteX89" fmla="*/ 6287834 w 9182100"/>
                <a:gd name="connsiteY89" fmla="*/ 822569 h 932744"/>
                <a:gd name="connsiteX90" fmla="*/ 6681597 w 9182100"/>
                <a:gd name="connsiteY90" fmla="*/ 821235 h 932744"/>
                <a:gd name="connsiteX91" fmla="*/ 7079647 w 9182100"/>
                <a:gd name="connsiteY91" fmla="*/ 826569 h 932744"/>
                <a:gd name="connsiteX92" fmla="*/ 7478173 w 9182100"/>
                <a:gd name="connsiteY92" fmla="*/ 836094 h 932744"/>
                <a:gd name="connsiteX93" fmla="*/ 7871937 w 9182100"/>
                <a:gd name="connsiteY93" fmla="*/ 851430 h 932744"/>
                <a:gd name="connsiteX94" fmla="*/ 7919657 w 9182100"/>
                <a:gd name="connsiteY94" fmla="*/ 854097 h 932744"/>
                <a:gd name="connsiteX95" fmla="*/ 7964901 w 9182100"/>
                <a:gd name="connsiteY95" fmla="*/ 857240 h 932744"/>
                <a:gd name="connsiteX96" fmla="*/ 8015955 w 9182100"/>
                <a:gd name="connsiteY96" fmla="*/ 861050 h 932744"/>
                <a:gd name="connsiteX97" fmla="*/ 8072247 w 9182100"/>
                <a:gd name="connsiteY97" fmla="*/ 864384 h 932744"/>
                <a:gd name="connsiteX98" fmla="*/ 8286750 w 9182100"/>
                <a:gd name="connsiteY98" fmla="*/ 868384 h 932744"/>
                <a:gd name="connsiteX99" fmla="*/ 8704040 w 9182100"/>
                <a:gd name="connsiteY99" fmla="*/ 853716 h 932744"/>
                <a:gd name="connsiteX100" fmla="*/ 9120188 w 9182100"/>
                <a:gd name="connsiteY100" fmla="*/ 814092 h 932744"/>
                <a:gd name="connsiteX101" fmla="*/ 9181909 w 9182100"/>
                <a:gd name="connsiteY101" fmla="*/ 805519 h 932744"/>
                <a:gd name="connsiteX102" fmla="*/ 9181909 w 9182100"/>
                <a:gd name="connsiteY102" fmla="*/ 396420 h 9327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</a:cxnLst>
              <a:rect l="l" t="t" r="r" b="b"/>
              <a:pathLst>
                <a:path w="9182100" h="932744">
                  <a:moveTo>
                    <a:pt x="9182100" y="396420"/>
                  </a:moveTo>
                  <a:cubicBezTo>
                    <a:pt x="9156097" y="395182"/>
                    <a:pt x="9129999" y="393753"/>
                    <a:pt x="9103805" y="392229"/>
                  </a:cubicBezTo>
                  <a:cubicBezTo>
                    <a:pt x="8974169" y="384419"/>
                    <a:pt x="8843105" y="372989"/>
                    <a:pt x="8712422" y="359749"/>
                  </a:cubicBezTo>
                  <a:cubicBezTo>
                    <a:pt x="8581739" y="346319"/>
                    <a:pt x="8451056" y="331269"/>
                    <a:pt x="8322755" y="313362"/>
                  </a:cubicBezTo>
                  <a:cubicBezTo>
                    <a:pt x="8258747" y="304695"/>
                    <a:pt x="8195120" y="294979"/>
                    <a:pt x="8134826" y="283930"/>
                  </a:cubicBezTo>
                  <a:cubicBezTo>
                    <a:pt x="8119872" y="281168"/>
                    <a:pt x="8105013" y="278501"/>
                    <a:pt x="8090916" y="275643"/>
                  </a:cubicBezTo>
                  <a:lnTo>
                    <a:pt x="8069485" y="271262"/>
                  </a:lnTo>
                  <a:lnTo>
                    <a:pt x="8041862" y="266595"/>
                  </a:lnTo>
                  <a:cubicBezTo>
                    <a:pt x="8023574" y="263547"/>
                    <a:pt x="8004524" y="260213"/>
                    <a:pt x="7986903" y="257546"/>
                  </a:cubicBezTo>
                  <a:lnTo>
                    <a:pt x="7934230" y="249640"/>
                  </a:lnTo>
                  <a:cubicBezTo>
                    <a:pt x="7864221" y="239258"/>
                    <a:pt x="7795832" y="230209"/>
                    <a:pt x="7727537" y="221922"/>
                  </a:cubicBezTo>
                  <a:lnTo>
                    <a:pt x="7625239" y="209730"/>
                  </a:lnTo>
                  <a:lnTo>
                    <a:pt x="7523227" y="198110"/>
                  </a:lnTo>
                  <a:cubicBezTo>
                    <a:pt x="7387209" y="183060"/>
                    <a:pt x="7251573" y="170392"/>
                    <a:pt x="7115651" y="158010"/>
                  </a:cubicBezTo>
                  <a:cubicBezTo>
                    <a:pt x="6979730" y="146580"/>
                    <a:pt x="6843522" y="135721"/>
                    <a:pt x="6706839" y="126958"/>
                  </a:cubicBezTo>
                  <a:lnTo>
                    <a:pt x="6604064" y="120862"/>
                  </a:lnTo>
                  <a:cubicBezTo>
                    <a:pt x="6569869" y="118767"/>
                    <a:pt x="6535484" y="116862"/>
                    <a:pt x="6501003" y="115338"/>
                  </a:cubicBezTo>
                  <a:lnTo>
                    <a:pt x="6397467" y="110385"/>
                  </a:lnTo>
                  <a:lnTo>
                    <a:pt x="6293168" y="106860"/>
                  </a:lnTo>
                  <a:cubicBezTo>
                    <a:pt x="6222969" y="105146"/>
                    <a:pt x="6152769" y="103527"/>
                    <a:pt x="6079712" y="103908"/>
                  </a:cubicBezTo>
                  <a:cubicBezTo>
                    <a:pt x="6061710" y="103908"/>
                    <a:pt x="6043708" y="103812"/>
                    <a:pt x="6024563" y="104479"/>
                  </a:cubicBezTo>
                  <a:cubicBezTo>
                    <a:pt x="6005703" y="104955"/>
                    <a:pt x="5986844" y="105527"/>
                    <a:pt x="5968080" y="106479"/>
                  </a:cubicBezTo>
                  <a:cubicBezTo>
                    <a:pt x="5930456" y="108003"/>
                    <a:pt x="5893023" y="110385"/>
                    <a:pt x="5855875" y="113242"/>
                  </a:cubicBezTo>
                  <a:cubicBezTo>
                    <a:pt x="5706904" y="124577"/>
                    <a:pt x="5565934" y="145151"/>
                    <a:pt x="5439251" y="160105"/>
                  </a:cubicBezTo>
                  <a:cubicBezTo>
                    <a:pt x="5311902" y="175536"/>
                    <a:pt x="5194745" y="184680"/>
                    <a:pt x="5075396" y="186585"/>
                  </a:cubicBezTo>
                  <a:cubicBezTo>
                    <a:pt x="4956429" y="188490"/>
                    <a:pt x="4835748" y="182775"/>
                    <a:pt x="4712780" y="171249"/>
                  </a:cubicBezTo>
                  <a:lnTo>
                    <a:pt x="4666679" y="166773"/>
                  </a:lnTo>
                  <a:lnTo>
                    <a:pt x="4620292" y="161629"/>
                  </a:lnTo>
                  <a:cubicBezTo>
                    <a:pt x="4604862" y="160010"/>
                    <a:pt x="4589336" y="157914"/>
                    <a:pt x="4573810" y="156009"/>
                  </a:cubicBezTo>
                  <a:lnTo>
                    <a:pt x="4550569" y="153057"/>
                  </a:lnTo>
                  <a:lnTo>
                    <a:pt x="4538948" y="151628"/>
                  </a:lnTo>
                  <a:lnTo>
                    <a:pt x="4526566" y="149913"/>
                  </a:lnTo>
                  <a:lnTo>
                    <a:pt x="4327779" y="122862"/>
                  </a:lnTo>
                  <a:lnTo>
                    <a:pt x="3929729" y="68189"/>
                  </a:lnTo>
                  <a:lnTo>
                    <a:pt x="3729133" y="41900"/>
                  </a:lnTo>
                  <a:lnTo>
                    <a:pt x="3628930" y="28946"/>
                  </a:lnTo>
                  <a:lnTo>
                    <a:pt x="3573399" y="22278"/>
                  </a:lnTo>
                  <a:cubicBezTo>
                    <a:pt x="3554445" y="19992"/>
                    <a:pt x="3535585" y="17992"/>
                    <a:pt x="3516916" y="16468"/>
                  </a:cubicBezTo>
                  <a:cubicBezTo>
                    <a:pt x="3366611" y="2752"/>
                    <a:pt x="3219736" y="-2010"/>
                    <a:pt x="3074670" y="752"/>
                  </a:cubicBezTo>
                  <a:cubicBezTo>
                    <a:pt x="3002280" y="2181"/>
                    <a:pt x="2930176" y="4467"/>
                    <a:pt x="2858738" y="8753"/>
                  </a:cubicBezTo>
                  <a:cubicBezTo>
                    <a:pt x="2787206" y="13039"/>
                    <a:pt x="2716149" y="18754"/>
                    <a:pt x="2645474" y="25326"/>
                  </a:cubicBezTo>
                  <a:cubicBezTo>
                    <a:pt x="2362581" y="52473"/>
                    <a:pt x="2085975" y="97145"/>
                    <a:pt x="1810798" y="158010"/>
                  </a:cubicBezTo>
                  <a:cubicBezTo>
                    <a:pt x="1741837" y="173345"/>
                    <a:pt x="1673066" y="189442"/>
                    <a:pt x="1602772" y="208111"/>
                  </a:cubicBezTo>
                  <a:lnTo>
                    <a:pt x="1548860" y="222780"/>
                  </a:lnTo>
                  <a:lnTo>
                    <a:pt x="1501331" y="236115"/>
                  </a:lnTo>
                  <a:cubicBezTo>
                    <a:pt x="1471327" y="244497"/>
                    <a:pt x="1441228" y="253450"/>
                    <a:pt x="1411224" y="260880"/>
                  </a:cubicBezTo>
                  <a:cubicBezTo>
                    <a:pt x="1291209" y="293074"/>
                    <a:pt x="1170813" y="318982"/>
                    <a:pt x="1050893" y="338032"/>
                  </a:cubicBezTo>
                  <a:cubicBezTo>
                    <a:pt x="990790" y="347557"/>
                    <a:pt x="931069" y="354796"/>
                    <a:pt x="871252" y="360511"/>
                  </a:cubicBezTo>
                  <a:cubicBezTo>
                    <a:pt x="841438" y="362702"/>
                    <a:pt x="811530" y="365559"/>
                    <a:pt x="781812" y="366512"/>
                  </a:cubicBezTo>
                  <a:cubicBezTo>
                    <a:pt x="751904" y="368512"/>
                    <a:pt x="722376" y="368893"/>
                    <a:pt x="692563" y="369655"/>
                  </a:cubicBezTo>
                  <a:cubicBezTo>
                    <a:pt x="633222" y="370036"/>
                    <a:pt x="574167" y="368131"/>
                    <a:pt x="515017" y="363940"/>
                  </a:cubicBezTo>
                  <a:cubicBezTo>
                    <a:pt x="455867" y="359749"/>
                    <a:pt x="397097" y="351748"/>
                    <a:pt x="337661" y="341937"/>
                  </a:cubicBezTo>
                  <a:cubicBezTo>
                    <a:pt x="278225" y="331936"/>
                    <a:pt x="218599" y="318696"/>
                    <a:pt x="156972" y="303456"/>
                  </a:cubicBezTo>
                  <a:cubicBezTo>
                    <a:pt x="106680" y="290883"/>
                    <a:pt x="55150" y="276405"/>
                    <a:pt x="0" y="261642"/>
                  </a:cubicBezTo>
                  <a:lnTo>
                    <a:pt x="0" y="713412"/>
                  </a:lnTo>
                  <a:cubicBezTo>
                    <a:pt x="3048" y="714841"/>
                    <a:pt x="6096" y="716270"/>
                    <a:pt x="9144" y="717699"/>
                  </a:cubicBezTo>
                  <a:cubicBezTo>
                    <a:pt x="74295" y="747798"/>
                    <a:pt x="142875" y="775896"/>
                    <a:pt x="213360" y="801042"/>
                  </a:cubicBezTo>
                  <a:cubicBezTo>
                    <a:pt x="354521" y="851715"/>
                    <a:pt x="503873" y="887244"/>
                    <a:pt x="653510" y="908199"/>
                  </a:cubicBezTo>
                  <a:cubicBezTo>
                    <a:pt x="803338" y="928773"/>
                    <a:pt x="953929" y="935631"/>
                    <a:pt x="1101947" y="930773"/>
                  </a:cubicBezTo>
                  <a:cubicBezTo>
                    <a:pt x="1250252" y="926582"/>
                    <a:pt x="1396365" y="911437"/>
                    <a:pt x="1540002" y="889434"/>
                  </a:cubicBezTo>
                  <a:cubicBezTo>
                    <a:pt x="1576197" y="884386"/>
                    <a:pt x="1611535" y="877433"/>
                    <a:pt x="1647158" y="871242"/>
                  </a:cubicBezTo>
                  <a:lnTo>
                    <a:pt x="1698117" y="862193"/>
                  </a:lnTo>
                  <a:lnTo>
                    <a:pt x="1742789" y="854668"/>
                  </a:lnTo>
                  <a:cubicBezTo>
                    <a:pt x="1804035" y="845048"/>
                    <a:pt x="1867472" y="835428"/>
                    <a:pt x="1931003" y="826950"/>
                  </a:cubicBezTo>
                  <a:cubicBezTo>
                    <a:pt x="2058353" y="810282"/>
                    <a:pt x="2186750" y="795327"/>
                    <a:pt x="2314861" y="783897"/>
                  </a:cubicBezTo>
                  <a:cubicBezTo>
                    <a:pt x="2378964" y="778087"/>
                    <a:pt x="2442972" y="772467"/>
                    <a:pt x="2506885" y="768086"/>
                  </a:cubicBezTo>
                  <a:cubicBezTo>
                    <a:pt x="2538794" y="765990"/>
                    <a:pt x="2570798" y="763800"/>
                    <a:pt x="2602611" y="762085"/>
                  </a:cubicBezTo>
                  <a:cubicBezTo>
                    <a:pt x="2634520" y="760180"/>
                    <a:pt x="2666333" y="758370"/>
                    <a:pt x="2698052" y="756846"/>
                  </a:cubicBezTo>
                  <a:cubicBezTo>
                    <a:pt x="2761583" y="753894"/>
                    <a:pt x="2825020" y="751703"/>
                    <a:pt x="2887980" y="750846"/>
                  </a:cubicBezTo>
                  <a:cubicBezTo>
                    <a:pt x="2951036" y="749417"/>
                    <a:pt x="3013615" y="749322"/>
                    <a:pt x="3075813" y="750179"/>
                  </a:cubicBezTo>
                  <a:cubicBezTo>
                    <a:pt x="3106865" y="750846"/>
                    <a:pt x="3137916" y="751417"/>
                    <a:pt x="3168587" y="752751"/>
                  </a:cubicBezTo>
                  <a:cubicBezTo>
                    <a:pt x="3199448" y="753703"/>
                    <a:pt x="3229928" y="755227"/>
                    <a:pt x="3260408" y="756656"/>
                  </a:cubicBezTo>
                  <a:cubicBezTo>
                    <a:pt x="3320987" y="760466"/>
                    <a:pt x="3381470" y="764562"/>
                    <a:pt x="3440049" y="771610"/>
                  </a:cubicBezTo>
                  <a:cubicBezTo>
                    <a:pt x="3454908" y="773039"/>
                    <a:pt x="3469386" y="775039"/>
                    <a:pt x="3483864" y="776849"/>
                  </a:cubicBezTo>
                  <a:lnTo>
                    <a:pt x="3528536" y="782469"/>
                  </a:lnTo>
                  <a:lnTo>
                    <a:pt x="3628549" y="796089"/>
                  </a:lnTo>
                  <a:lnTo>
                    <a:pt x="3828574" y="823140"/>
                  </a:lnTo>
                  <a:cubicBezTo>
                    <a:pt x="3962019" y="840190"/>
                    <a:pt x="4095750" y="858573"/>
                    <a:pt x="4231196" y="874099"/>
                  </a:cubicBezTo>
                  <a:lnTo>
                    <a:pt x="4433126" y="897435"/>
                  </a:lnTo>
                  <a:lnTo>
                    <a:pt x="4485990" y="903246"/>
                  </a:lnTo>
                  <a:cubicBezTo>
                    <a:pt x="4503897" y="905151"/>
                    <a:pt x="4521708" y="907341"/>
                    <a:pt x="4539806" y="908961"/>
                  </a:cubicBezTo>
                  <a:lnTo>
                    <a:pt x="4593908" y="914199"/>
                  </a:lnTo>
                  <a:lnTo>
                    <a:pt x="4648296" y="918771"/>
                  </a:lnTo>
                  <a:cubicBezTo>
                    <a:pt x="4793456" y="930392"/>
                    <a:pt x="4942237" y="935631"/>
                    <a:pt x="5092446" y="931154"/>
                  </a:cubicBezTo>
                  <a:cubicBezTo>
                    <a:pt x="5242274" y="927249"/>
                    <a:pt x="5393627" y="911437"/>
                    <a:pt x="5533168" y="891816"/>
                  </a:cubicBezTo>
                  <a:cubicBezTo>
                    <a:pt x="5673471" y="872289"/>
                    <a:pt x="5798820" y="851906"/>
                    <a:pt x="5918169" y="840666"/>
                  </a:cubicBezTo>
                  <a:cubicBezTo>
                    <a:pt x="5948077" y="837809"/>
                    <a:pt x="5977795" y="835237"/>
                    <a:pt x="6007323" y="833237"/>
                  </a:cubicBezTo>
                  <a:cubicBezTo>
                    <a:pt x="6022086" y="832094"/>
                    <a:pt x="6036945" y="831332"/>
                    <a:pt x="6051709" y="830570"/>
                  </a:cubicBezTo>
                  <a:lnTo>
                    <a:pt x="6097429" y="828379"/>
                  </a:lnTo>
                  <a:cubicBezTo>
                    <a:pt x="6158960" y="825236"/>
                    <a:pt x="6223445" y="823807"/>
                    <a:pt x="6287834" y="822569"/>
                  </a:cubicBezTo>
                  <a:cubicBezTo>
                    <a:pt x="6417374" y="820664"/>
                    <a:pt x="6549485" y="820188"/>
                    <a:pt x="6681597" y="821235"/>
                  </a:cubicBezTo>
                  <a:cubicBezTo>
                    <a:pt x="6813899" y="822378"/>
                    <a:pt x="6946773" y="823617"/>
                    <a:pt x="7079647" y="826569"/>
                  </a:cubicBezTo>
                  <a:cubicBezTo>
                    <a:pt x="7212520" y="828951"/>
                    <a:pt x="7345585" y="831903"/>
                    <a:pt x="7478173" y="836094"/>
                  </a:cubicBezTo>
                  <a:cubicBezTo>
                    <a:pt x="7610475" y="839714"/>
                    <a:pt x="7743539" y="844953"/>
                    <a:pt x="7871937" y="851430"/>
                  </a:cubicBezTo>
                  <a:lnTo>
                    <a:pt x="7919657" y="854097"/>
                  </a:lnTo>
                  <a:cubicBezTo>
                    <a:pt x="7935564" y="854954"/>
                    <a:pt x="7949756" y="856192"/>
                    <a:pt x="7964901" y="857240"/>
                  </a:cubicBezTo>
                  <a:lnTo>
                    <a:pt x="8015955" y="861050"/>
                  </a:lnTo>
                  <a:cubicBezTo>
                    <a:pt x="8035195" y="862383"/>
                    <a:pt x="8053769" y="863622"/>
                    <a:pt x="8072247" y="864384"/>
                  </a:cubicBezTo>
                  <a:cubicBezTo>
                    <a:pt x="8145780" y="867527"/>
                    <a:pt x="8216456" y="868479"/>
                    <a:pt x="8286750" y="868384"/>
                  </a:cubicBezTo>
                  <a:cubicBezTo>
                    <a:pt x="8427148" y="867527"/>
                    <a:pt x="8565452" y="862574"/>
                    <a:pt x="8704040" y="853716"/>
                  </a:cubicBezTo>
                  <a:cubicBezTo>
                    <a:pt x="8842534" y="844762"/>
                    <a:pt x="8980741" y="832284"/>
                    <a:pt x="9120188" y="814092"/>
                  </a:cubicBezTo>
                  <a:cubicBezTo>
                    <a:pt x="9140761" y="811425"/>
                    <a:pt x="9161336" y="808567"/>
                    <a:pt x="9181909" y="805519"/>
                  </a:cubicBezTo>
                  <a:lnTo>
                    <a:pt x="9181909" y="396420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ECD12F-47FF-48FE-A827-069775A8AD1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199381"/>
              <a:ext cx="12188952" cy="902694"/>
            </a:xfrm>
            <a:custGeom>
              <a:avLst/>
              <a:gdLst>
                <a:gd name="connsiteX0" fmla="*/ 9182100 w 9182100"/>
                <a:gd name="connsiteY0" fmla="*/ 351088 h 765639"/>
                <a:gd name="connsiteX1" fmla="*/ 9178480 w 9182100"/>
                <a:gd name="connsiteY1" fmla="*/ 350993 h 765639"/>
                <a:gd name="connsiteX2" fmla="*/ 8783955 w 9182100"/>
                <a:gd name="connsiteY2" fmla="*/ 327561 h 765639"/>
                <a:gd name="connsiteX3" fmla="*/ 8390763 w 9182100"/>
                <a:gd name="connsiteY3" fmla="*/ 288795 h 765639"/>
                <a:gd name="connsiteX4" fmla="*/ 8199502 w 9182100"/>
                <a:gd name="connsiteY4" fmla="*/ 262601 h 765639"/>
                <a:gd name="connsiteX5" fmla="*/ 8153972 w 9182100"/>
                <a:gd name="connsiteY5" fmla="*/ 254886 h 765639"/>
                <a:gd name="connsiteX6" fmla="*/ 8131588 w 9182100"/>
                <a:gd name="connsiteY6" fmla="*/ 250790 h 765639"/>
                <a:gd name="connsiteX7" fmla="*/ 8104632 w 9182100"/>
                <a:gd name="connsiteY7" fmla="*/ 246504 h 765639"/>
                <a:gd name="connsiteX8" fmla="*/ 8050911 w 9182100"/>
                <a:gd name="connsiteY8" fmla="*/ 238217 h 765639"/>
                <a:gd name="connsiteX9" fmla="*/ 7998810 w 9182100"/>
                <a:gd name="connsiteY9" fmla="*/ 230978 h 765639"/>
                <a:gd name="connsiteX10" fmla="*/ 7589902 w 9182100"/>
                <a:gd name="connsiteY10" fmla="*/ 183925 h 765639"/>
                <a:gd name="connsiteX11" fmla="*/ 7183469 w 9182100"/>
                <a:gd name="connsiteY11" fmla="*/ 147634 h 765639"/>
                <a:gd name="connsiteX12" fmla="*/ 6775990 w 9182100"/>
                <a:gd name="connsiteY12" fmla="*/ 119821 h 765639"/>
                <a:gd name="connsiteX13" fmla="*/ 6364795 w 9182100"/>
                <a:gd name="connsiteY13" fmla="*/ 102391 h 765639"/>
                <a:gd name="connsiteX14" fmla="*/ 6154293 w 9182100"/>
                <a:gd name="connsiteY14" fmla="*/ 100581 h 765639"/>
                <a:gd name="connsiteX15" fmla="*/ 6100287 w 9182100"/>
                <a:gd name="connsiteY15" fmla="*/ 101343 h 765639"/>
                <a:gd name="connsiteX16" fmla="*/ 6045327 w 9182100"/>
                <a:gd name="connsiteY16" fmla="*/ 103438 h 765639"/>
                <a:gd name="connsiteX17" fmla="*/ 5935980 w 9182100"/>
                <a:gd name="connsiteY17" fmla="*/ 110296 h 765639"/>
                <a:gd name="connsiteX18" fmla="*/ 5523357 w 9182100"/>
                <a:gd name="connsiteY18" fmla="*/ 157635 h 765639"/>
                <a:gd name="connsiteX19" fmla="*/ 5149882 w 9182100"/>
                <a:gd name="connsiteY19" fmla="*/ 185639 h 765639"/>
                <a:gd name="connsiteX20" fmla="*/ 4777073 w 9182100"/>
                <a:gd name="connsiteY20" fmla="*/ 170685 h 765639"/>
                <a:gd name="connsiteX21" fmla="*/ 4729925 w 9182100"/>
                <a:gd name="connsiteY21" fmla="*/ 166208 h 765639"/>
                <a:gd name="connsiteX22" fmla="*/ 4682585 w 9182100"/>
                <a:gd name="connsiteY22" fmla="*/ 161064 h 765639"/>
                <a:gd name="connsiteX23" fmla="*/ 4635151 w 9182100"/>
                <a:gd name="connsiteY23" fmla="*/ 155445 h 765639"/>
                <a:gd name="connsiteX24" fmla="*/ 4611434 w 9182100"/>
                <a:gd name="connsiteY24" fmla="*/ 152492 h 765639"/>
                <a:gd name="connsiteX25" fmla="*/ 4587145 w 9182100"/>
                <a:gd name="connsiteY25" fmla="*/ 149349 h 765639"/>
                <a:gd name="connsiteX26" fmla="*/ 4387977 w 9182100"/>
                <a:gd name="connsiteY26" fmla="*/ 122774 h 765639"/>
                <a:gd name="connsiteX27" fmla="*/ 3989356 w 9182100"/>
                <a:gd name="connsiteY27" fmla="*/ 68577 h 765639"/>
                <a:gd name="connsiteX28" fmla="*/ 3789140 w 9182100"/>
                <a:gd name="connsiteY28" fmla="*/ 42192 h 765639"/>
                <a:gd name="connsiteX29" fmla="*/ 3689033 w 9182100"/>
                <a:gd name="connsiteY29" fmla="*/ 29143 h 765639"/>
                <a:gd name="connsiteX30" fmla="*/ 3634835 w 9182100"/>
                <a:gd name="connsiteY30" fmla="*/ 22571 h 765639"/>
                <a:gd name="connsiteX31" fmla="*/ 3579876 w 9182100"/>
                <a:gd name="connsiteY31" fmla="*/ 16856 h 765639"/>
                <a:gd name="connsiteX32" fmla="*/ 3147441 w 9182100"/>
                <a:gd name="connsiteY32" fmla="*/ 473 h 765639"/>
                <a:gd name="connsiteX33" fmla="*/ 2724722 w 9182100"/>
                <a:gd name="connsiteY33" fmla="*/ 22857 h 765639"/>
                <a:gd name="connsiteX34" fmla="*/ 1898428 w 9182100"/>
                <a:gd name="connsiteY34" fmla="*/ 147730 h 765639"/>
                <a:gd name="connsiteX35" fmla="*/ 1692878 w 9182100"/>
                <a:gd name="connsiteY35" fmla="*/ 195069 h 765639"/>
                <a:gd name="connsiteX36" fmla="*/ 1640205 w 9182100"/>
                <a:gd name="connsiteY36" fmla="*/ 208785 h 765639"/>
                <a:gd name="connsiteX37" fmla="*/ 1592294 w 9182100"/>
                <a:gd name="connsiteY37" fmla="*/ 221643 h 765639"/>
                <a:gd name="connsiteX38" fmla="*/ 1500092 w 9182100"/>
                <a:gd name="connsiteY38" fmla="*/ 245551 h 765639"/>
                <a:gd name="connsiteX39" fmla="*/ 1130046 w 9182100"/>
                <a:gd name="connsiteY39" fmla="*/ 318227 h 765639"/>
                <a:gd name="connsiteX40" fmla="*/ 944880 w 9182100"/>
                <a:gd name="connsiteY40" fmla="*/ 337658 h 765639"/>
                <a:gd name="connsiteX41" fmla="*/ 852583 w 9182100"/>
                <a:gd name="connsiteY41" fmla="*/ 341944 h 765639"/>
                <a:gd name="connsiteX42" fmla="*/ 760476 w 9182100"/>
                <a:gd name="connsiteY42" fmla="*/ 343087 h 765639"/>
                <a:gd name="connsiteX43" fmla="*/ 577215 w 9182100"/>
                <a:gd name="connsiteY43" fmla="*/ 332800 h 765639"/>
                <a:gd name="connsiteX44" fmla="*/ 394907 w 9182100"/>
                <a:gd name="connsiteY44" fmla="*/ 305463 h 765639"/>
                <a:gd name="connsiteX45" fmla="*/ 211265 w 9182100"/>
                <a:gd name="connsiteY45" fmla="*/ 261363 h 765639"/>
                <a:gd name="connsiteX46" fmla="*/ 17526 w 9182100"/>
                <a:gd name="connsiteY46" fmla="*/ 204880 h 765639"/>
                <a:gd name="connsiteX47" fmla="*/ 0 w 9182100"/>
                <a:gd name="connsiteY47" fmla="*/ 199927 h 765639"/>
                <a:gd name="connsiteX48" fmla="*/ 0 w 9182100"/>
                <a:gd name="connsiteY48" fmla="*/ 526920 h 765639"/>
                <a:gd name="connsiteX49" fmla="*/ 100298 w 9182100"/>
                <a:gd name="connsiteY49" fmla="*/ 571973 h 765639"/>
                <a:gd name="connsiteX50" fmla="*/ 301562 w 9182100"/>
                <a:gd name="connsiteY50" fmla="*/ 649697 h 765639"/>
                <a:gd name="connsiteX51" fmla="*/ 731044 w 9182100"/>
                <a:gd name="connsiteY51" fmla="*/ 746947 h 765639"/>
                <a:gd name="connsiteX52" fmla="*/ 1168241 w 9182100"/>
                <a:gd name="connsiteY52" fmla="*/ 762759 h 765639"/>
                <a:gd name="connsiteX53" fmla="*/ 1596581 w 9182100"/>
                <a:gd name="connsiteY53" fmla="*/ 716944 h 765639"/>
                <a:gd name="connsiteX54" fmla="*/ 1701641 w 9182100"/>
                <a:gd name="connsiteY54" fmla="*/ 697894 h 765639"/>
                <a:gd name="connsiteX55" fmla="*/ 1752124 w 9182100"/>
                <a:gd name="connsiteY55" fmla="*/ 688273 h 765639"/>
                <a:gd name="connsiteX56" fmla="*/ 1797939 w 9182100"/>
                <a:gd name="connsiteY56" fmla="*/ 679891 h 765639"/>
                <a:gd name="connsiteX57" fmla="*/ 1988630 w 9182100"/>
                <a:gd name="connsiteY57" fmla="*/ 649316 h 765639"/>
                <a:gd name="connsiteX58" fmla="*/ 2376297 w 9182100"/>
                <a:gd name="connsiteY58" fmla="*/ 601691 h 765639"/>
                <a:gd name="connsiteX59" fmla="*/ 2570416 w 9182100"/>
                <a:gd name="connsiteY59" fmla="*/ 584165 h 765639"/>
                <a:gd name="connsiteX60" fmla="*/ 2764155 w 9182100"/>
                <a:gd name="connsiteY60" fmla="*/ 571497 h 765639"/>
                <a:gd name="connsiteX61" fmla="*/ 2956941 w 9182100"/>
                <a:gd name="connsiteY61" fmla="*/ 564163 h 765639"/>
                <a:gd name="connsiteX62" fmla="*/ 3148298 w 9182100"/>
                <a:gd name="connsiteY62" fmla="*/ 562639 h 765639"/>
                <a:gd name="connsiteX63" fmla="*/ 3337274 w 9182100"/>
                <a:gd name="connsiteY63" fmla="*/ 568544 h 765639"/>
                <a:gd name="connsiteX64" fmla="*/ 3522345 w 9182100"/>
                <a:gd name="connsiteY64" fmla="*/ 583308 h 765639"/>
                <a:gd name="connsiteX65" fmla="*/ 3567779 w 9182100"/>
                <a:gd name="connsiteY65" fmla="*/ 588642 h 765639"/>
                <a:gd name="connsiteX66" fmla="*/ 3613785 w 9182100"/>
                <a:gd name="connsiteY66" fmla="*/ 594357 h 765639"/>
                <a:gd name="connsiteX67" fmla="*/ 3713798 w 9182100"/>
                <a:gd name="connsiteY67" fmla="*/ 607882 h 765639"/>
                <a:gd name="connsiteX68" fmla="*/ 3913823 w 9182100"/>
                <a:gd name="connsiteY68" fmla="*/ 634838 h 765639"/>
                <a:gd name="connsiteX69" fmla="*/ 4315873 w 9182100"/>
                <a:gd name="connsiteY69" fmla="*/ 686273 h 765639"/>
                <a:gd name="connsiteX70" fmla="*/ 4517422 w 9182100"/>
                <a:gd name="connsiteY70" fmla="*/ 710086 h 765639"/>
                <a:gd name="connsiteX71" fmla="*/ 4728972 w 9182100"/>
                <a:gd name="connsiteY71" fmla="*/ 731422 h 765639"/>
                <a:gd name="connsiteX72" fmla="*/ 5162931 w 9182100"/>
                <a:gd name="connsiteY72" fmla="*/ 744185 h 765639"/>
                <a:gd name="connsiteX73" fmla="*/ 5594033 w 9182100"/>
                <a:gd name="connsiteY73" fmla="*/ 706466 h 765639"/>
                <a:gd name="connsiteX74" fmla="*/ 5982939 w 9182100"/>
                <a:gd name="connsiteY74" fmla="*/ 655793 h 765639"/>
                <a:gd name="connsiteX75" fmla="*/ 6075045 w 9182100"/>
                <a:gd name="connsiteY75" fmla="*/ 648459 h 765639"/>
                <a:gd name="connsiteX76" fmla="*/ 6167819 w 9182100"/>
                <a:gd name="connsiteY76" fmla="*/ 643887 h 765639"/>
                <a:gd name="connsiteX77" fmla="*/ 6361081 w 9182100"/>
                <a:gd name="connsiteY77" fmla="*/ 639124 h 765639"/>
                <a:gd name="connsiteX78" fmla="*/ 6757321 w 9182100"/>
                <a:gd name="connsiteY78" fmla="*/ 640458 h 765639"/>
                <a:gd name="connsiteX79" fmla="*/ 7156704 w 9182100"/>
                <a:gd name="connsiteY79" fmla="*/ 649030 h 765639"/>
                <a:gd name="connsiteX80" fmla="*/ 7556373 w 9182100"/>
                <a:gd name="connsiteY80" fmla="*/ 662365 h 765639"/>
                <a:gd name="connsiteX81" fmla="*/ 7952328 w 9182100"/>
                <a:gd name="connsiteY81" fmla="*/ 682177 h 765639"/>
                <a:gd name="connsiteX82" fmla="*/ 8000714 w 9182100"/>
                <a:gd name="connsiteY82" fmla="*/ 685511 h 765639"/>
                <a:gd name="connsiteX83" fmla="*/ 8047196 w 9182100"/>
                <a:gd name="connsiteY83" fmla="*/ 689416 h 765639"/>
                <a:gd name="connsiteX84" fmla="*/ 8097965 w 9182100"/>
                <a:gd name="connsiteY84" fmla="*/ 693893 h 765639"/>
                <a:gd name="connsiteX85" fmla="*/ 8152733 w 9182100"/>
                <a:gd name="connsiteY85" fmla="*/ 697894 h 765639"/>
                <a:gd name="connsiteX86" fmla="*/ 8363903 w 9182100"/>
                <a:gd name="connsiteY86" fmla="*/ 705133 h 765639"/>
                <a:gd name="connsiteX87" fmla="*/ 8777764 w 9182100"/>
                <a:gd name="connsiteY87" fmla="*/ 698084 h 765639"/>
                <a:gd name="connsiteX88" fmla="*/ 9182005 w 9182100"/>
                <a:gd name="connsiteY88" fmla="*/ 668366 h 765639"/>
                <a:gd name="connsiteX89" fmla="*/ 9182005 w 9182100"/>
                <a:gd name="connsiteY89" fmla="*/ 351088 h 7656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9182100" h="765639">
                  <a:moveTo>
                    <a:pt x="9182100" y="351088"/>
                  </a:moveTo>
                  <a:cubicBezTo>
                    <a:pt x="9180862" y="351088"/>
                    <a:pt x="9179719" y="350993"/>
                    <a:pt x="9178480" y="350993"/>
                  </a:cubicBezTo>
                  <a:cubicBezTo>
                    <a:pt x="9047607" y="346421"/>
                    <a:pt x="8915591" y="337944"/>
                    <a:pt x="8783955" y="327561"/>
                  </a:cubicBezTo>
                  <a:cubicBezTo>
                    <a:pt x="8652320" y="316894"/>
                    <a:pt x="8520589" y="304416"/>
                    <a:pt x="8390763" y="288795"/>
                  </a:cubicBezTo>
                  <a:cubicBezTo>
                    <a:pt x="8325898" y="281175"/>
                    <a:pt x="8261509" y="272602"/>
                    <a:pt x="8199502" y="262601"/>
                  </a:cubicBezTo>
                  <a:cubicBezTo>
                    <a:pt x="8184070" y="260029"/>
                    <a:pt x="8168831" y="257553"/>
                    <a:pt x="8153972" y="254886"/>
                  </a:cubicBezTo>
                  <a:lnTo>
                    <a:pt x="8131588" y="250790"/>
                  </a:lnTo>
                  <a:lnTo>
                    <a:pt x="8104632" y="246504"/>
                  </a:lnTo>
                  <a:cubicBezTo>
                    <a:pt x="8086725" y="243741"/>
                    <a:pt x="8068247" y="240598"/>
                    <a:pt x="8050911" y="238217"/>
                  </a:cubicBezTo>
                  <a:lnTo>
                    <a:pt x="7998810" y="230978"/>
                  </a:lnTo>
                  <a:cubicBezTo>
                    <a:pt x="7860697" y="212023"/>
                    <a:pt x="7725633" y="198021"/>
                    <a:pt x="7589902" y="183925"/>
                  </a:cubicBezTo>
                  <a:cubicBezTo>
                    <a:pt x="7454360" y="170304"/>
                    <a:pt x="7319010" y="158779"/>
                    <a:pt x="7183469" y="147634"/>
                  </a:cubicBezTo>
                  <a:cubicBezTo>
                    <a:pt x="7047929" y="137252"/>
                    <a:pt x="6912198" y="127632"/>
                    <a:pt x="6775990" y="119821"/>
                  </a:cubicBezTo>
                  <a:cubicBezTo>
                    <a:pt x="6639592" y="112582"/>
                    <a:pt x="6503194" y="105439"/>
                    <a:pt x="6364795" y="102391"/>
                  </a:cubicBezTo>
                  <a:cubicBezTo>
                    <a:pt x="6295263" y="101057"/>
                    <a:pt x="6225826" y="99819"/>
                    <a:pt x="6154293" y="100581"/>
                  </a:cubicBezTo>
                  <a:cubicBezTo>
                    <a:pt x="6136577" y="100581"/>
                    <a:pt x="6118860" y="100581"/>
                    <a:pt x="6100287" y="101343"/>
                  </a:cubicBezTo>
                  <a:cubicBezTo>
                    <a:pt x="6081903" y="101819"/>
                    <a:pt x="6063615" y="102486"/>
                    <a:pt x="6045327" y="103438"/>
                  </a:cubicBezTo>
                  <a:cubicBezTo>
                    <a:pt x="6008656" y="104962"/>
                    <a:pt x="5972175" y="107439"/>
                    <a:pt x="5935980" y="110296"/>
                  </a:cubicBezTo>
                  <a:cubicBezTo>
                    <a:pt x="5790724" y="121631"/>
                    <a:pt x="5651659" y="142110"/>
                    <a:pt x="5523357" y="157635"/>
                  </a:cubicBezTo>
                  <a:cubicBezTo>
                    <a:pt x="5394484" y="173542"/>
                    <a:pt x="5273040" y="183543"/>
                    <a:pt x="5149882" y="185639"/>
                  </a:cubicBezTo>
                  <a:cubicBezTo>
                    <a:pt x="5027010" y="187925"/>
                    <a:pt x="4902803" y="182210"/>
                    <a:pt x="4777073" y="170685"/>
                  </a:cubicBezTo>
                  <a:lnTo>
                    <a:pt x="4729925" y="166208"/>
                  </a:lnTo>
                  <a:lnTo>
                    <a:pt x="4682585" y="161064"/>
                  </a:lnTo>
                  <a:cubicBezTo>
                    <a:pt x="4666869" y="159445"/>
                    <a:pt x="4650963" y="157350"/>
                    <a:pt x="4635151" y="155445"/>
                  </a:cubicBezTo>
                  <a:lnTo>
                    <a:pt x="4611434" y="152492"/>
                  </a:lnTo>
                  <a:cubicBezTo>
                    <a:pt x="4603623" y="151539"/>
                    <a:pt x="4595622" y="150587"/>
                    <a:pt x="4587145" y="149349"/>
                  </a:cubicBezTo>
                  <a:lnTo>
                    <a:pt x="4387977" y="122774"/>
                  </a:lnTo>
                  <a:lnTo>
                    <a:pt x="3989356" y="68577"/>
                  </a:lnTo>
                  <a:lnTo>
                    <a:pt x="3789140" y="42192"/>
                  </a:lnTo>
                  <a:lnTo>
                    <a:pt x="3689033" y="29143"/>
                  </a:lnTo>
                  <a:lnTo>
                    <a:pt x="3634835" y="22571"/>
                  </a:lnTo>
                  <a:cubicBezTo>
                    <a:pt x="3616452" y="20285"/>
                    <a:pt x="3598069" y="18380"/>
                    <a:pt x="3579876" y="16856"/>
                  </a:cubicBezTo>
                  <a:cubicBezTo>
                    <a:pt x="3433667" y="3140"/>
                    <a:pt x="3289840" y="-1622"/>
                    <a:pt x="3147441" y="473"/>
                  </a:cubicBezTo>
                  <a:cubicBezTo>
                    <a:pt x="3005138" y="2283"/>
                    <a:pt x="2864263" y="10188"/>
                    <a:pt x="2724722" y="22857"/>
                  </a:cubicBezTo>
                  <a:cubicBezTo>
                    <a:pt x="2445353" y="48098"/>
                    <a:pt x="2171129" y="90198"/>
                    <a:pt x="1898428" y="147730"/>
                  </a:cubicBezTo>
                  <a:cubicBezTo>
                    <a:pt x="1830134" y="162208"/>
                    <a:pt x="1762030" y="177448"/>
                    <a:pt x="1692878" y="195069"/>
                  </a:cubicBezTo>
                  <a:lnTo>
                    <a:pt x="1640205" y="208785"/>
                  </a:lnTo>
                  <a:lnTo>
                    <a:pt x="1592294" y="221643"/>
                  </a:lnTo>
                  <a:cubicBezTo>
                    <a:pt x="1561624" y="229740"/>
                    <a:pt x="1530858" y="238503"/>
                    <a:pt x="1500092" y="245551"/>
                  </a:cubicBezTo>
                  <a:cubicBezTo>
                    <a:pt x="1377125" y="276412"/>
                    <a:pt x="1253490" y="300987"/>
                    <a:pt x="1130046" y="318227"/>
                  </a:cubicBezTo>
                  <a:cubicBezTo>
                    <a:pt x="1068229" y="326895"/>
                    <a:pt x="1006602" y="333086"/>
                    <a:pt x="944880" y="337658"/>
                  </a:cubicBezTo>
                  <a:cubicBezTo>
                    <a:pt x="914114" y="339277"/>
                    <a:pt x="883253" y="341563"/>
                    <a:pt x="852583" y="341944"/>
                  </a:cubicBezTo>
                  <a:cubicBezTo>
                    <a:pt x="821817" y="343278"/>
                    <a:pt x="791147" y="342992"/>
                    <a:pt x="760476" y="343087"/>
                  </a:cubicBezTo>
                  <a:cubicBezTo>
                    <a:pt x="699230" y="342135"/>
                    <a:pt x="638175" y="338706"/>
                    <a:pt x="577215" y="332800"/>
                  </a:cubicBezTo>
                  <a:cubicBezTo>
                    <a:pt x="516255" y="326895"/>
                    <a:pt x="455771" y="317179"/>
                    <a:pt x="394907" y="305463"/>
                  </a:cubicBezTo>
                  <a:cubicBezTo>
                    <a:pt x="334137" y="293557"/>
                    <a:pt x="273368" y="278412"/>
                    <a:pt x="211265" y="261363"/>
                  </a:cubicBezTo>
                  <a:cubicBezTo>
                    <a:pt x="149066" y="244123"/>
                    <a:pt x="85820" y="224310"/>
                    <a:pt x="17526" y="204880"/>
                  </a:cubicBezTo>
                  <a:cubicBezTo>
                    <a:pt x="11716" y="203165"/>
                    <a:pt x="5906" y="201546"/>
                    <a:pt x="0" y="199927"/>
                  </a:cubicBezTo>
                  <a:lnTo>
                    <a:pt x="0" y="526920"/>
                  </a:lnTo>
                  <a:cubicBezTo>
                    <a:pt x="32576" y="541874"/>
                    <a:pt x="66104" y="557114"/>
                    <a:pt x="100298" y="571973"/>
                  </a:cubicBezTo>
                  <a:cubicBezTo>
                    <a:pt x="164973" y="600167"/>
                    <a:pt x="232410" y="626456"/>
                    <a:pt x="301562" y="649697"/>
                  </a:cubicBezTo>
                  <a:cubicBezTo>
                    <a:pt x="439865" y="696655"/>
                    <a:pt x="585216" y="728754"/>
                    <a:pt x="731044" y="746947"/>
                  </a:cubicBezTo>
                  <a:cubicBezTo>
                    <a:pt x="876967" y="764664"/>
                    <a:pt x="1023652" y="769426"/>
                    <a:pt x="1168241" y="762759"/>
                  </a:cubicBezTo>
                  <a:cubicBezTo>
                    <a:pt x="1313021" y="756663"/>
                    <a:pt x="1455896" y="740185"/>
                    <a:pt x="1596581" y="716944"/>
                  </a:cubicBezTo>
                  <a:cubicBezTo>
                    <a:pt x="1632014" y="711610"/>
                    <a:pt x="1666685" y="704371"/>
                    <a:pt x="1701641" y="697894"/>
                  </a:cubicBezTo>
                  <a:lnTo>
                    <a:pt x="1752124" y="688273"/>
                  </a:lnTo>
                  <a:lnTo>
                    <a:pt x="1797939" y="679891"/>
                  </a:lnTo>
                  <a:cubicBezTo>
                    <a:pt x="1860328" y="669128"/>
                    <a:pt x="1924431" y="658746"/>
                    <a:pt x="1988630" y="649316"/>
                  </a:cubicBezTo>
                  <a:cubicBezTo>
                    <a:pt x="2117217" y="630838"/>
                    <a:pt x="2246852" y="614645"/>
                    <a:pt x="2376297" y="601691"/>
                  </a:cubicBezTo>
                  <a:cubicBezTo>
                    <a:pt x="2441067" y="595214"/>
                    <a:pt x="2505742" y="589118"/>
                    <a:pt x="2570416" y="584165"/>
                  </a:cubicBezTo>
                  <a:cubicBezTo>
                    <a:pt x="2635091" y="579402"/>
                    <a:pt x="2699671" y="574831"/>
                    <a:pt x="2764155" y="571497"/>
                  </a:cubicBezTo>
                  <a:cubicBezTo>
                    <a:pt x="2828639" y="568068"/>
                    <a:pt x="2892933" y="565401"/>
                    <a:pt x="2956941" y="564163"/>
                  </a:cubicBezTo>
                  <a:cubicBezTo>
                    <a:pt x="3021045" y="562353"/>
                    <a:pt x="3084766" y="561972"/>
                    <a:pt x="3148298" y="562639"/>
                  </a:cubicBezTo>
                  <a:cubicBezTo>
                    <a:pt x="3211735" y="563305"/>
                    <a:pt x="3274695" y="565591"/>
                    <a:pt x="3337274" y="568544"/>
                  </a:cubicBezTo>
                  <a:cubicBezTo>
                    <a:pt x="3399568" y="572259"/>
                    <a:pt x="3461671" y="576259"/>
                    <a:pt x="3522345" y="583308"/>
                  </a:cubicBezTo>
                  <a:cubicBezTo>
                    <a:pt x="3537680" y="584737"/>
                    <a:pt x="3552730" y="586737"/>
                    <a:pt x="3567779" y="588642"/>
                  </a:cubicBezTo>
                  <a:lnTo>
                    <a:pt x="3613785" y="594357"/>
                  </a:lnTo>
                  <a:lnTo>
                    <a:pt x="3713798" y="607882"/>
                  </a:lnTo>
                  <a:lnTo>
                    <a:pt x="3913823" y="634838"/>
                  </a:lnTo>
                  <a:cubicBezTo>
                    <a:pt x="4047268" y="652078"/>
                    <a:pt x="4180904" y="670366"/>
                    <a:pt x="4315873" y="686273"/>
                  </a:cubicBezTo>
                  <a:lnTo>
                    <a:pt x="4517422" y="710086"/>
                  </a:lnTo>
                  <a:cubicBezTo>
                    <a:pt x="4586573" y="717896"/>
                    <a:pt x="4657916" y="725992"/>
                    <a:pt x="4728972" y="731422"/>
                  </a:cubicBezTo>
                  <a:cubicBezTo>
                    <a:pt x="4871371" y="743042"/>
                    <a:pt x="5016627" y="748376"/>
                    <a:pt x="5162931" y="744185"/>
                  </a:cubicBezTo>
                  <a:cubicBezTo>
                    <a:pt x="5308949" y="740566"/>
                    <a:pt x="5456111" y="725611"/>
                    <a:pt x="5594033" y="706466"/>
                  </a:cubicBezTo>
                  <a:cubicBezTo>
                    <a:pt x="5732621" y="687511"/>
                    <a:pt x="5859876" y="667033"/>
                    <a:pt x="5982939" y="655793"/>
                  </a:cubicBezTo>
                  <a:cubicBezTo>
                    <a:pt x="6013799" y="652936"/>
                    <a:pt x="6044375" y="650364"/>
                    <a:pt x="6075045" y="648459"/>
                  </a:cubicBezTo>
                  <a:cubicBezTo>
                    <a:pt x="6105906" y="646363"/>
                    <a:pt x="6135529" y="645125"/>
                    <a:pt x="6167819" y="643887"/>
                  </a:cubicBezTo>
                  <a:cubicBezTo>
                    <a:pt x="6230779" y="641125"/>
                    <a:pt x="6295930" y="640077"/>
                    <a:pt x="6361081" y="639124"/>
                  </a:cubicBezTo>
                  <a:cubicBezTo>
                    <a:pt x="6491955" y="637981"/>
                    <a:pt x="6624638" y="638553"/>
                    <a:pt x="6757321" y="640458"/>
                  </a:cubicBezTo>
                  <a:cubicBezTo>
                    <a:pt x="6890195" y="642553"/>
                    <a:pt x="7023449" y="645030"/>
                    <a:pt x="7156704" y="649030"/>
                  </a:cubicBezTo>
                  <a:cubicBezTo>
                    <a:pt x="7289959" y="652650"/>
                    <a:pt x="7423404" y="656841"/>
                    <a:pt x="7556373" y="662365"/>
                  </a:cubicBezTo>
                  <a:cubicBezTo>
                    <a:pt x="7689152" y="667509"/>
                    <a:pt x="7822502" y="673986"/>
                    <a:pt x="7952328" y="682177"/>
                  </a:cubicBezTo>
                  <a:lnTo>
                    <a:pt x="8000714" y="685511"/>
                  </a:lnTo>
                  <a:cubicBezTo>
                    <a:pt x="8016811" y="686654"/>
                    <a:pt x="8031670" y="688178"/>
                    <a:pt x="8047196" y="689416"/>
                  </a:cubicBezTo>
                  <a:lnTo>
                    <a:pt x="8097965" y="693893"/>
                  </a:lnTo>
                  <a:cubicBezTo>
                    <a:pt x="8116539" y="695417"/>
                    <a:pt x="8134731" y="696846"/>
                    <a:pt x="8152733" y="697894"/>
                  </a:cubicBezTo>
                  <a:cubicBezTo>
                    <a:pt x="8224647" y="701989"/>
                    <a:pt x="8294465" y="704085"/>
                    <a:pt x="8363903" y="705133"/>
                  </a:cubicBezTo>
                  <a:cubicBezTo>
                    <a:pt x="8502777" y="706657"/>
                    <a:pt x="8640223" y="704180"/>
                    <a:pt x="8777764" y="698084"/>
                  </a:cubicBezTo>
                  <a:cubicBezTo>
                    <a:pt x="8912352" y="692083"/>
                    <a:pt x="9046845" y="682749"/>
                    <a:pt x="9182005" y="668366"/>
                  </a:cubicBezTo>
                  <a:lnTo>
                    <a:pt x="9182005" y="351088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48928757-970C-4B99-9F9C-0C07E4A9451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501488"/>
              <a:ext cx="12188952" cy="641669"/>
            </a:xfrm>
            <a:custGeom>
              <a:avLst/>
              <a:gdLst>
                <a:gd name="connsiteX0" fmla="*/ 9182100 w 9182100"/>
                <a:gd name="connsiteY0" fmla="*/ 154189 h 544245"/>
                <a:gd name="connsiteX1" fmla="*/ 9047702 w 9182100"/>
                <a:gd name="connsiteY1" fmla="*/ 162762 h 544245"/>
                <a:gd name="connsiteX2" fmla="*/ 8652224 w 9182100"/>
                <a:gd name="connsiteY2" fmla="*/ 178287 h 544245"/>
                <a:gd name="connsiteX3" fmla="*/ 8255603 w 9182100"/>
                <a:gd name="connsiteY3" fmla="*/ 161047 h 544245"/>
                <a:gd name="connsiteX4" fmla="*/ 8060722 w 9182100"/>
                <a:gd name="connsiteY4" fmla="*/ 140854 h 544245"/>
                <a:gd name="connsiteX5" fmla="*/ 8013478 w 9182100"/>
                <a:gd name="connsiteY5" fmla="*/ 134187 h 544245"/>
                <a:gd name="connsiteX6" fmla="*/ 7990428 w 9182100"/>
                <a:gd name="connsiteY6" fmla="*/ 130567 h 544245"/>
                <a:gd name="connsiteX7" fmla="*/ 7964139 w 9182100"/>
                <a:gd name="connsiteY7" fmla="*/ 126853 h 544245"/>
                <a:gd name="connsiteX8" fmla="*/ 7911656 w 9182100"/>
                <a:gd name="connsiteY8" fmla="*/ 119518 h 544245"/>
                <a:gd name="connsiteX9" fmla="*/ 7860220 w 9182100"/>
                <a:gd name="connsiteY9" fmla="*/ 113232 h 544245"/>
                <a:gd name="connsiteX10" fmla="*/ 7453884 w 9182100"/>
                <a:gd name="connsiteY10" fmla="*/ 70369 h 544245"/>
                <a:gd name="connsiteX11" fmla="*/ 7048976 w 9182100"/>
                <a:gd name="connsiteY11" fmla="*/ 36556 h 544245"/>
                <a:gd name="connsiteX12" fmla="*/ 6846285 w 9182100"/>
                <a:gd name="connsiteY12" fmla="*/ 22649 h 544245"/>
                <a:gd name="connsiteX13" fmla="*/ 6643212 w 9182100"/>
                <a:gd name="connsiteY13" fmla="*/ 11600 h 544245"/>
                <a:gd name="connsiteX14" fmla="*/ 6541485 w 9182100"/>
                <a:gd name="connsiteY14" fmla="*/ 7314 h 544245"/>
                <a:gd name="connsiteX15" fmla="*/ 6439567 w 9182100"/>
                <a:gd name="connsiteY15" fmla="*/ 3885 h 544245"/>
                <a:gd name="connsiteX16" fmla="*/ 6337459 w 9182100"/>
                <a:gd name="connsiteY16" fmla="*/ 1313 h 544245"/>
                <a:gd name="connsiteX17" fmla="*/ 6234970 w 9182100"/>
                <a:gd name="connsiteY17" fmla="*/ 75 h 544245"/>
                <a:gd name="connsiteX18" fmla="*/ 6027802 w 9182100"/>
                <a:gd name="connsiteY18" fmla="*/ 2265 h 544245"/>
                <a:gd name="connsiteX19" fmla="*/ 5921978 w 9182100"/>
                <a:gd name="connsiteY19" fmla="*/ 6552 h 544245"/>
                <a:gd name="connsiteX20" fmla="*/ 5815965 w 9182100"/>
                <a:gd name="connsiteY20" fmla="*/ 14362 h 544245"/>
                <a:gd name="connsiteX21" fmla="*/ 5408390 w 9182100"/>
                <a:gd name="connsiteY21" fmla="*/ 67036 h 544245"/>
                <a:gd name="connsiteX22" fmla="*/ 5023866 w 9182100"/>
                <a:gd name="connsiteY22" fmla="*/ 103992 h 544245"/>
                <a:gd name="connsiteX23" fmla="*/ 4831556 w 9182100"/>
                <a:gd name="connsiteY23" fmla="*/ 106374 h 544245"/>
                <a:gd name="connsiteX24" fmla="*/ 4637723 w 9182100"/>
                <a:gd name="connsiteY24" fmla="*/ 98754 h 544245"/>
                <a:gd name="connsiteX25" fmla="*/ 4442460 w 9182100"/>
                <a:gd name="connsiteY25" fmla="*/ 83038 h 544245"/>
                <a:gd name="connsiteX26" fmla="*/ 4341686 w 9182100"/>
                <a:gd name="connsiteY26" fmla="*/ 77227 h 544245"/>
                <a:gd name="connsiteX27" fmla="*/ 4241006 w 9182100"/>
                <a:gd name="connsiteY27" fmla="*/ 71989 h 544245"/>
                <a:gd name="connsiteX28" fmla="*/ 3836956 w 9182100"/>
                <a:gd name="connsiteY28" fmla="*/ 54177 h 544245"/>
                <a:gd name="connsiteX29" fmla="*/ 3634549 w 9182100"/>
                <a:gd name="connsiteY29" fmla="*/ 45414 h 544245"/>
                <a:gd name="connsiteX30" fmla="*/ 3533394 w 9182100"/>
                <a:gd name="connsiteY30" fmla="*/ 40461 h 544245"/>
                <a:gd name="connsiteX31" fmla="*/ 3481959 w 9182100"/>
                <a:gd name="connsiteY31" fmla="*/ 37889 h 544245"/>
                <a:gd name="connsiteX32" fmla="*/ 3430238 w 9182100"/>
                <a:gd name="connsiteY32" fmla="*/ 35889 h 544245"/>
                <a:gd name="connsiteX33" fmla="*/ 3020473 w 9182100"/>
                <a:gd name="connsiteY33" fmla="*/ 37603 h 544245"/>
                <a:gd name="connsiteX34" fmla="*/ 2614422 w 9182100"/>
                <a:gd name="connsiteY34" fmla="*/ 56844 h 544245"/>
                <a:gd name="connsiteX35" fmla="*/ 2208657 w 9182100"/>
                <a:gd name="connsiteY35" fmla="*/ 81609 h 544245"/>
                <a:gd name="connsiteX36" fmla="*/ 1800606 w 9182100"/>
                <a:gd name="connsiteY36" fmla="*/ 107612 h 544245"/>
                <a:gd name="connsiteX37" fmla="*/ 1594676 w 9182100"/>
                <a:gd name="connsiteY37" fmla="*/ 124948 h 544245"/>
                <a:gd name="connsiteX38" fmla="*/ 1491996 w 9182100"/>
                <a:gd name="connsiteY38" fmla="*/ 136568 h 544245"/>
                <a:gd name="connsiteX39" fmla="*/ 1442942 w 9182100"/>
                <a:gd name="connsiteY39" fmla="*/ 141902 h 544245"/>
                <a:gd name="connsiteX40" fmla="*/ 1418463 w 9182100"/>
                <a:gd name="connsiteY40" fmla="*/ 144664 h 544245"/>
                <a:gd name="connsiteX41" fmla="*/ 1393984 w 9182100"/>
                <a:gd name="connsiteY41" fmla="*/ 146855 h 544245"/>
                <a:gd name="connsiteX42" fmla="*/ 1006697 w 9182100"/>
                <a:gd name="connsiteY42" fmla="*/ 169810 h 544245"/>
                <a:gd name="connsiteX43" fmla="*/ 816864 w 9182100"/>
                <a:gd name="connsiteY43" fmla="*/ 170953 h 544245"/>
                <a:gd name="connsiteX44" fmla="*/ 769906 w 9182100"/>
                <a:gd name="connsiteY44" fmla="*/ 169715 h 544245"/>
                <a:gd name="connsiteX45" fmla="*/ 723043 w 9182100"/>
                <a:gd name="connsiteY45" fmla="*/ 168096 h 544245"/>
                <a:gd name="connsiteX46" fmla="*/ 676370 w 9182100"/>
                <a:gd name="connsiteY46" fmla="*/ 166286 h 544245"/>
                <a:gd name="connsiteX47" fmla="*/ 629888 w 9182100"/>
                <a:gd name="connsiteY47" fmla="*/ 163333 h 544245"/>
                <a:gd name="connsiteX48" fmla="*/ 445484 w 9182100"/>
                <a:gd name="connsiteY48" fmla="*/ 146093 h 544245"/>
                <a:gd name="connsiteX49" fmla="*/ 263366 w 9182100"/>
                <a:gd name="connsiteY49" fmla="*/ 115232 h 544245"/>
                <a:gd name="connsiteX50" fmla="*/ 81439 w 9182100"/>
                <a:gd name="connsiteY50" fmla="*/ 70369 h 544245"/>
                <a:gd name="connsiteX51" fmla="*/ 35338 w 9182100"/>
                <a:gd name="connsiteY51" fmla="*/ 57034 h 544245"/>
                <a:gd name="connsiteX52" fmla="*/ 0 w 9182100"/>
                <a:gd name="connsiteY52" fmla="*/ 46652 h 544245"/>
                <a:gd name="connsiteX53" fmla="*/ 0 w 9182100"/>
                <a:gd name="connsiteY53" fmla="*/ 426795 h 544245"/>
                <a:gd name="connsiteX54" fmla="*/ 178594 w 9182100"/>
                <a:gd name="connsiteY54" fmla="*/ 479658 h 544245"/>
                <a:gd name="connsiteX55" fmla="*/ 610457 w 9182100"/>
                <a:gd name="connsiteY55" fmla="*/ 542619 h 544245"/>
                <a:gd name="connsiteX56" fmla="*/ 826865 w 9182100"/>
                <a:gd name="connsiteY56" fmla="*/ 539666 h 544245"/>
                <a:gd name="connsiteX57" fmla="*/ 1039654 w 9182100"/>
                <a:gd name="connsiteY57" fmla="*/ 515187 h 544245"/>
                <a:gd name="connsiteX58" fmla="*/ 1449705 w 9182100"/>
                <a:gd name="connsiteY58" fmla="*/ 415270 h 544245"/>
                <a:gd name="connsiteX59" fmla="*/ 1548765 w 9182100"/>
                <a:gd name="connsiteY59" fmla="*/ 382123 h 544245"/>
                <a:gd name="connsiteX60" fmla="*/ 1642872 w 9182100"/>
                <a:gd name="connsiteY60" fmla="*/ 349261 h 544245"/>
                <a:gd name="connsiteX61" fmla="*/ 1832991 w 9182100"/>
                <a:gd name="connsiteY61" fmla="*/ 289158 h 544245"/>
                <a:gd name="connsiteX62" fmla="*/ 2222754 w 9182100"/>
                <a:gd name="connsiteY62" fmla="*/ 193623 h 544245"/>
                <a:gd name="connsiteX63" fmla="*/ 2620137 w 9182100"/>
                <a:gd name="connsiteY63" fmla="*/ 138378 h 544245"/>
                <a:gd name="connsiteX64" fmla="*/ 3020473 w 9182100"/>
                <a:gd name="connsiteY64" fmla="*/ 127234 h 544245"/>
                <a:gd name="connsiteX65" fmla="*/ 3219736 w 9182100"/>
                <a:gd name="connsiteY65" fmla="*/ 139807 h 544245"/>
                <a:gd name="connsiteX66" fmla="*/ 3318605 w 9182100"/>
                <a:gd name="connsiteY66" fmla="*/ 151713 h 544245"/>
                <a:gd name="connsiteX67" fmla="*/ 3367754 w 9182100"/>
                <a:gd name="connsiteY67" fmla="*/ 158666 h 544245"/>
                <a:gd name="connsiteX68" fmla="*/ 3416618 w 9182100"/>
                <a:gd name="connsiteY68" fmla="*/ 166858 h 544245"/>
                <a:gd name="connsiteX69" fmla="*/ 3465195 w 9182100"/>
                <a:gd name="connsiteY69" fmla="*/ 176097 h 544245"/>
                <a:gd name="connsiteX70" fmla="*/ 3513868 w 9182100"/>
                <a:gd name="connsiteY70" fmla="*/ 185908 h 544245"/>
                <a:gd name="connsiteX71" fmla="*/ 3612737 w 9182100"/>
                <a:gd name="connsiteY71" fmla="*/ 207625 h 544245"/>
                <a:gd name="connsiteX72" fmla="*/ 3810381 w 9182100"/>
                <a:gd name="connsiteY72" fmla="*/ 252106 h 544245"/>
                <a:gd name="connsiteX73" fmla="*/ 4206621 w 9182100"/>
                <a:gd name="connsiteY73" fmla="*/ 339736 h 544245"/>
                <a:gd name="connsiteX74" fmla="*/ 4306062 w 9182100"/>
                <a:gd name="connsiteY74" fmla="*/ 359834 h 544245"/>
                <a:gd name="connsiteX75" fmla="*/ 4405503 w 9182100"/>
                <a:gd name="connsiteY75" fmla="*/ 378979 h 544245"/>
                <a:gd name="connsiteX76" fmla="*/ 4611529 w 9182100"/>
                <a:gd name="connsiteY76" fmla="*/ 405745 h 544245"/>
                <a:gd name="connsiteX77" fmla="*/ 5031677 w 9182100"/>
                <a:gd name="connsiteY77" fmla="*/ 427462 h 544245"/>
                <a:gd name="connsiteX78" fmla="*/ 5243227 w 9182100"/>
                <a:gd name="connsiteY78" fmla="*/ 418699 h 544245"/>
                <a:gd name="connsiteX79" fmla="*/ 5451062 w 9182100"/>
                <a:gd name="connsiteY79" fmla="*/ 398029 h 544245"/>
                <a:gd name="connsiteX80" fmla="*/ 5844635 w 9182100"/>
                <a:gd name="connsiteY80" fmla="*/ 353071 h 544245"/>
                <a:gd name="connsiteX81" fmla="*/ 5939981 w 9182100"/>
                <a:gd name="connsiteY81" fmla="*/ 346975 h 544245"/>
                <a:gd name="connsiteX82" fmla="*/ 6035898 w 9182100"/>
                <a:gd name="connsiteY82" fmla="*/ 344118 h 544245"/>
                <a:gd name="connsiteX83" fmla="*/ 6232303 w 9182100"/>
                <a:gd name="connsiteY83" fmla="*/ 343642 h 544245"/>
                <a:gd name="connsiteX84" fmla="*/ 6630924 w 9182100"/>
                <a:gd name="connsiteY84" fmla="*/ 351071 h 544245"/>
                <a:gd name="connsiteX85" fmla="*/ 6831140 w 9182100"/>
                <a:gd name="connsiteY85" fmla="*/ 356596 h 544245"/>
                <a:gd name="connsiteX86" fmla="*/ 7031545 w 9182100"/>
                <a:gd name="connsiteY86" fmla="*/ 362501 h 544245"/>
                <a:gd name="connsiteX87" fmla="*/ 7432262 w 9182100"/>
                <a:gd name="connsiteY87" fmla="*/ 378408 h 544245"/>
                <a:gd name="connsiteX88" fmla="*/ 7830312 w 9182100"/>
                <a:gd name="connsiteY88" fmla="*/ 402506 h 544245"/>
                <a:gd name="connsiteX89" fmla="*/ 7879270 w 9182100"/>
                <a:gd name="connsiteY89" fmla="*/ 406792 h 544245"/>
                <a:gd name="connsiteX90" fmla="*/ 7926895 w 9182100"/>
                <a:gd name="connsiteY90" fmla="*/ 411745 h 544245"/>
                <a:gd name="connsiteX91" fmla="*/ 7977569 w 9182100"/>
                <a:gd name="connsiteY91" fmla="*/ 417175 h 544245"/>
                <a:gd name="connsiteX92" fmla="*/ 8030623 w 9182100"/>
                <a:gd name="connsiteY92" fmla="*/ 422127 h 544245"/>
                <a:gd name="connsiteX93" fmla="*/ 8237982 w 9182100"/>
                <a:gd name="connsiteY93" fmla="*/ 435177 h 544245"/>
                <a:gd name="connsiteX94" fmla="*/ 8647748 w 9182100"/>
                <a:gd name="connsiteY94" fmla="*/ 449464 h 544245"/>
                <a:gd name="connsiteX95" fmla="*/ 8852821 w 9182100"/>
                <a:gd name="connsiteY95" fmla="*/ 456132 h 544245"/>
                <a:gd name="connsiteX96" fmla="*/ 8955786 w 9182100"/>
                <a:gd name="connsiteY96" fmla="*/ 458132 h 544245"/>
                <a:gd name="connsiteX97" fmla="*/ 9059227 w 9182100"/>
                <a:gd name="connsiteY97" fmla="*/ 457751 h 544245"/>
                <a:gd name="connsiteX98" fmla="*/ 9182005 w 9182100"/>
                <a:gd name="connsiteY98" fmla="*/ 452512 h 544245"/>
                <a:gd name="connsiteX99" fmla="*/ 9182005 w 9182100"/>
                <a:gd name="connsiteY99" fmla="*/ 154189 h 5442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</a:cxnLst>
              <a:rect l="l" t="t" r="r" b="b"/>
              <a:pathLst>
                <a:path w="9182100" h="544245">
                  <a:moveTo>
                    <a:pt x="9182100" y="154189"/>
                  </a:moveTo>
                  <a:cubicBezTo>
                    <a:pt x="9137618" y="157142"/>
                    <a:pt x="9092851" y="159904"/>
                    <a:pt x="9047702" y="162762"/>
                  </a:cubicBezTo>
                  <a:cubicBezTo>
                    <a:pt x="8917114" y="170668"/>
                    <a:pt x="8784717" y="178002"/>
                    <a:pt x="8652224" y="178287"/>
                  </a:cubicBezTo>
                  <a:cubicBezTo>
                    <a:pt x="8519732" y="178764"/>
                    <a:pt x="8387049" y="171239"/>
                    <a:pt x="8255603" y="161047"/>
                  </a:cubicBezTo>
                  <a:cubicBezTo>
                    <a:pt x="8189881" y="155904"/>
                    <a:pt x="8124539" y="149236"/>
                    <a:pt x="8060722" y="140854"/>
                  </a:cubicBezTo>
                  <a:cubicBezTo>
                    <a:pt x="8044815" y="138759"/>
                    <a:pt x="8029099" y="136473"/>
                    <a:pt x="8013478" y="134187"/>
                  </a:cubicBezTo>
                  <a:lnTo>
                    <a:pt x="7990428" y="130567"/>
                  </a:lnTo>
                  <a:lnTo>
                    <a:pt x="7964139" y="126853"/>
                  </a:lnTo>
                  <a:cubicBezTo>
                    <a:pt x="7946708" y="124376"/>
                    <a:pt x="7928896" y="121709"/>
                    <a:pt x="7911656" y="119518"/>
                  </a:cubicBezTo>
                  <a:lnTo>
                    <a:pt x="7860220" y="113232"/>
                  </a:lnTo>
                  <a:cubicBezTo>
                    <a:pt x="7723728" y="96277"/>
                    <a:pt x="7589044" y="83038"/>
                    <a:pt x="7453884" y="70369"/>
                  </a:cubicBezTo>
                  <a:cubicBezTo>
                    <a:pt x="7318915" y="57701"/>
                    <a:pt x="7184041" y="46366"/>
                    <a:pt x="7048976" y="36556"/>
                  </a:cubicBezTo>
                  <a:cubicBezTo>
                    <a:pt x="6981444" y="31793"/>
                    <a:pt x="6913912" y="26840"/>
                    <a:pt x="6846285" y="22649"/>
                  </a:cubicBezTo>
                  <a:cubicBezTo>
                    <a:pt x="6778657" y="18553"/>
                    <a:pt x="6710934" y="14934"/>
                    <a:pt x="6643212" y="11600"/>
                  </a:cubicBezTo>
                  <a:lnTo>
                    <a:pt x="6541485" y="7314"/>
                  </a:lnTo>
                  <a:cubicBezTo>
                    <a:pt x="6507576" y="5790"/>
                    <a:pt x="6473667" y="4647"/>
                    <a:pt x="6439567" y="3885"/>
                  </a:cubicBezTo>
                  <a:lnTo>
                    <a:pt x="6337459" y="1313"/>
                  </a:lnTo>
                  <a:lnTo>
                    <a:pt x="6234970" y="75"/>
                  </a:lnTo>
                  <a:cubicBezTo>
                    <a:pt x="6166295" y="-116"/>
                    <a:pt x="6097715" y="-116"/>
                    <a:pt x="6027802" y="2265"/>
                  </a:cubicBezTo>
                  <a:cubicBezTo>
                    <a:pt x="5993320" y="3123"/>
                    <a:pt x="5957412" y="4456"/>
                    <a:pt x="5921978" y="6552"/>
                  </a:cubicBezTo>
                  <a:cubicBezTo>
                    <a:pt x="5886546" y="8552"/>
                    <a:pt x="5851112" y="11124"/>
                    <a:pt x="5815965" y="14362"/>
                  </a:cubicBezTo>
                  <a:cubicBezTo>
                    <a:pt x="5674995" y="27126"/>
                    <a:pt x="5538597" y="48938"/>
                    <a:pt x="5408390" y="67036"/>
                  </a:cubicBezTo>
                  <a:cubicBezTo>
                    <a:pt x="5277993" y="85514"/>
                    <a:pt x="5151692" y="99039"/>
                    <a:pt x="5023866" y="103992"/>
                  </a:cubicBezTo>
                  <a:cubicBezTo>
                    <a:pt x="4960049" y="106660"/>
                    <a:pt x="4895946" y="107231"/>
                    <a:pt x="4831556" y="106374"/>
                  </a:cubicBezTo>
                  <a:cubicBezTo>
                    <a:pt x="4767167" y="105231"/>
                    <a:pt x="4702588" y="102468"/>
                    <a:pt x="4637723" y="98754"/>
                  </a:cubicBezTo>
                  <a:cubicBezTo>
                    <a:pt x="4572762" y="95230"/>
                    <a:pt x="4507992" y="88848"/>
                    <a:pt x="4442460" y="83038"/>
                  </a:cubicBezTo>
                  <a:cubicBezTo>
                    <a:pt x="4408837" y="80752"/>
                    <a:pt x="4375214" y="79228"/>
                    <a:pt x="4341686" y="77227"/>
                  </a:cubicBezTo>
                  <a:cubicBezTo>
                    <a:pt x="4308158" y="75227"/>
                    <a:pt x="4274534" y="73417"/>
                    <a:pt x="4241006" y="71989"/>
                  </a:cubicBezTo>
                  <a:cubicBezTo>
                    <a:pt x="4106895" y="65131"/>
                    <a:pt x="3971925" y="59797"/>
                    <a:pt x="3836956" y="54177"/>
                  </a:cubicBezTo>
                  <a:lnTo>
                    <a:pt x="3634549" y="45414"/>
                  </a:lnTo>
                  <a:lnTo>
                    <a:pt x="3533394" y="40461"/>
                  </a:lnTo>
                  <a:lnTo>
                    <a:pt x="3481959" y="37889"/>
                  </a:lnTo>
                  <a:cubicBezTo>
                    <a:pt x="3464719" y="37127"/>
                    <a:pt x="3447479" y="36079"/>
                    <a:pt x="3430238" y="35889"/>
                  </a:cubicBezTo>
                  <a:cubicBezTo>
                    <a:pt x="3292602" y="31126"/>
                    <a:pt x="3156299" y="33603"/>
                    <a:pt x="3020473" y="37603"/>
                  </a:cubicBezTo>
                  <a:cubicBezTo>
                    <a:pt x="2884741" y="41985"/>
                    <a:pt x="2749487" y="48843"/>
                    <a:pt x="2614422" y="56844"/>
                  </a:cubicBezTo>
                  <a:lnTo>
                    <a:pt x="2208657" y="81609"/>
                  </a:lnTo>
                  <a:cubicBezTo>
                    <a:pt x="2073116" y="89991"/>
                    <a:pt x="1937195" y="97515"/>
                    <a:pt x="1800606" y="107612"/>
                  </a:cubicBezTo>
                  <a:cubicBezTo>
                    <a:pt x="1732217" y="112184"/>
                    <a:pt x="1663827" y="117804"/>
                    <a:pt x="1594676" y="124948"/>
                  </a:cubicBezTo>
                  <a:lnTo>
                    <a:pt x="1491996" y="136568"/>
                  </a:lnTo>
                  <a:lnTo>
                    <a:pt x="1442942" y="141902"/>
                  </a:lnTo>
                  <a:lnTo>
                    <a:pt x="1418463" y="144664"/>
                  </a:lnTo>
                  <a:lnTo>
                    <a:pt x="1393984" y="146855"/>
                  </a:lnTo>
                  <a:cubicBezTo>
                    <a:pt x="1263491" y="159142"/>
                    <a:pt x="1134142" y="166667"/>
                    <a:pt x="1006697" y="169810"/>
                  </a:cubicBezTo>
                  <a:cubicBezTo>
                    <a:pt x="942975" y="172001"/>
                    <a:pt x="879729" y="171239"/>
                    <a:pt x="816864" y="170953"/>
                  </a:cubicBezTo>
                  <a:lnTo>
                    <a:pt x="769906" y="169715"/>
                  </a:lnTo>
                  <a:cubicBezTo>
                    <a:pt x="754285" y="169525"/>
                    <a:pt x="738569" y="169048"/>
                    <a:pt x="723043" y="168096"/>
                  </a:cubicBezTo>
                  <a:lnTo>
                    <a:pt x="676370" y="166286"/>
                  </a:lnTo>
                  <a:cubicBezTo>
                    <a:pt x="660845" y="165238"/>
                    <a:pt x="645414" y="164095"/>
                    <a:pt x="629888" y="163333"/>
                  </a:cubicBezTo>
                  <a:cubicBezTo>
                    <a:pt x="568071" y="159047"/>
                    <a:pt x="506540" y="154094"/>
                    <a:pt x="445484" y="146093"/>
                  </a:cubicBezTo>
                  <a:cubicBezTo>
                    <a:pt x="384524" y="137997"/>
                    <a:pt x="323850" y="128091"/>
                    <a:pt x="263366" y="115232"/>
                  </a:cubicBezTo>
                  <a:cubicBezTo>
                    <a:pt x="202787" y="102850"/>
                    <a:pt x="142589" y="87419"/>
                    <a:pt x="81439" y="70369"/>
                  </a:cubicBezTo>
                  <a:cubicBezTo>
                    <a:pt x="66199" y="66178"/>
                    <a:pt x="50864" y="61702"/>
                    <a:pt x="35338" y="57034"/>
                  </a:cubicBezTo>
                  <a:lnTo>
                    <a:pt x="0" y="46652"/>
                  </a:lnTo>
                  <a:lnTo>
                    <a:pt x="0" y="426795"/>
                  </a:lnTo>
                  <a:cubicBezTo>
                    <a:pt x="58198" y="446416"/>
                    <a:pt x="117920" y="464323"/>
                    <a:pt x="178594" y="479658"/>
                  </a:cubicBezTo>
                  <a:cubicBezTo>
                    <a:pt x="319850" y="514901"/>
                    <a:pt x="465582" y="537094"/>
                    <a:pt x="610457" y="542619"/>
                  </a:cubicBezTo>
                  <a:cubicBezTo>
                    <a:pt x="682943" y="545953"/>
                    <a:pt x="755142" y="543762"/>
                    <a:pt x="826865" y="539666"/>
                  </a:cubicBezTo>
                  <a:cubicBezTo>
                    <a:pt x="898398" y="534523"/>
                    <a:pt x="969645" y="526903"/>
                    <a:pt x="1039654" y="515187"/>
                  </a:cubicBezTo>
                  <a:cubicBezTo>
                    <a:pt x="1180052" y="492517"/>
                    <a:pt x="1316736" y="457751"/>
                    <a:pt x="1449705" y="415270"/>
                  </a:cubicBezTo>
                  <a:cubicBezTo>
                    <a:pt x="1483138" y="405364"/>
                    <a:pt x="1515809" y="393172"/>
                    <a:pt x="1548765" y="382123"/>
                  </a:cubicBezTo>
                  <a:lnTo>
                    <a:pt x="1642872" y="349261"/>
                  </a:lnTo>
                  <a:cubicBezTo>
                    <a:pt x="1705261" y="328211"/>
                    <a:pt x="1768983" y="308208"/>
                    <a:pt x="1832991" y="289158"/>
                  </a:cubicBezTo>
                  <a:cubicBezTo>
                    <a:pt x="1961198" y="251821"/>
                    <a:pt x="2091404" y="219435"/>
                    <a:pt x="2222754" y="193623"/>
                  </a:cubicBezTo>
                  <a:cubicBezTo>
                    <a:pt x="2354199" y="168382"/>
                    <a:pt x="2486882" y="149332"/>
                    <a:pt x="2620137" y="138378"/>
                  </a:cubicBezTo>
                  <a:cubicBezTo>
                    <a:pt x="2753392" y="127424"/>
                    <a:pt x="2887123" y="122947"/>
                    <a:pt x="3020473" y="127234"/>
                  </a:cubicBezTo>
                  <a:cubicBezTo>
                    <a:pt x="3087148" y="129043"/>
                    <a:pt x="3153632" y="133711"/>
                    <a:pt x="3219736" y="139807"/>
                  </a:cubicBezTo>
                  <a:cubicBezTo>
                    <a:pt x="3252788" y="143426"/>
                    <a:pt x="3285839" y="146760"/>
                    <a:pt x="3318605" y="151713"/>
                  </a:cubicBezTo>
                  <a:lnTo>
                    <a:pt x="3367754" y="158666"/>
                  </a:lnTo>
                  <a:cubicBezTo>
                    <a:pt x="3384042" y="161238"/>
                    <a:pt x="3400330" y="164000"/>
                    <a:pt x="3416618" y="166858"/>
                  </a:cubicBezTo>
                  <a:cubicBezTo>
                    <a:pt x="3432905" y="169525"/>
                    <a:pt x="3449003" y="172954"/>
                    <a:pt x="3465195" y="176097"/>
                  </a:cubicBezTo>
                  <a:cubicBezTo>
                    <a:pt x="3481483" y="179431"/>
                    <a:pt x="3497199" y="182288"/>
                    <a:pt x="3513868" y="185908"/>
                  </a:cubicBezTo>
                  <a:lnTo>
                    <a:pt x="3612737" y="207625"/>
                  </a:lnTo>
                  <a:lnTo>
                    <a:pt x="3810381" y="252106"/>
                  </a:lnTo>
                  <a:cubicBezTo>
                    <a:pt x="3942112" y="282015"/>
                    <a:pt x="4073843" y="312590"/>
                    <a:pt x="4206621" y="339736"/>
                  </a:cubicBezTo>
                  <a:cubicBezTo>
                    <a:pt x="4239768" y="346785"/>
                    <a:pt x="4272915" y="353452"/>
                    <a:pt x="4306062" y="359834"/>
                  </a:cubicBezTo>
                  <a:cubicBezTo>
                    <a:pt x="4339209" y="366216"/>
                    <a:pt x="4372356" y="372979"/>
                    <a:pt x="4405503" y="378979"/>
                  </a:cubicBezTo>
                  <a:cubicBezTo>
                    <a:pt x="4473416" y="389266"/>
                    <a:pt x="4542378" y="398410"/>
                    <a:pt x="4611529" y="405745"/>
                  </a:cubicBezTo>
                  <a:cubicBezTo>
                    <a:pt x="4749832" y="420794"/>
                    <a:pt x="4890326" y="428795"/>
                    <a:pt x="5031677" y="427462"/>
                  </a:cubicBezTo>
                  <a:cubicBezTo>
                    <a:pt x="5102352" y="426985"/>
                    <a:pt x="5173028" y="423747"/>
                    <a:pt x="5243227" y="418699"/>
                  </a:cubicBezTo>
                  <a:cubicBezTo>
                    <a:pt x="5313427" y="413650"/>
                    <a:pt x="5382959" y="406030"/>
                    <a:pt x="5451062" y="398029"/>
                  </a:cubicBezTo>
                  <a:cubicBezTo>
                    <a:pt x="5587651" y="381551"/>
                    <a:pt x="5717381" y="362501"/>
                    <a:pt x="5844635" y="353071"/>
                  </a:cubicBezTo>
                  <a:cubicBezTo>
                    <a:pt x="5876544" y="350690"/>
                    <a:pt x="5908262" y="348404"/>
                    <a:pt x="5939981" y="346975"/>
                  </a:cubicBezTo>
                  <a:cubicBezTo>
                    <a:pt x="5971794" y="345356"/>
                    <a:pt x="6003036" y="344308"/>
                    <a:pt x="6035898" y="344118"/>
                  </a:cubicBezTo>
                  <a:cubicBezTo>
                    <a:pt x="6100477" y="343070"/>
                    <a:pt x="6166390" y="343356"/>
                    <a:pt x="6232303" y="343642"/>
                  </a:cubicBezTo>
                  <a:cubicBezTo>
                    <a:pt x="6364415" y="344880"/>
                    <a:pt x="6497669" y="347833"/>
                    <a:pt x="6630924" y="351071"/>
                  </a:cubicBezTo>
                  <a:lnTo>
                    <a:pt x="6831140" y="356596"/>
                  </a:lnTo>
                  <a:lnTo>
                    <a:pt x="7031545" y="362501"/>
                  </a:lnTo>
                  <a:cubicBezTo>
                    <a:pt x="7165086" y="367454"/>
                    <a:pt x="7298818" y="371835"/>
                    <a:pt x="7432262" y="378408"/>
                  </a:cubicBezTo>
                  <a:cubicBezTo>
                    <a:pt x="7565518" y="384790"/>
                    <a:pt x="7699153" y="392124"/>
                    <a:pt x="7830312" y="402506"/>
                  </a:cubicBezTo>
                  <a:lnTo>
                    <a:pt x="7879270" y="406792"/>
                  </a:lnTo>
                  <a:lnTo>
                    <a:pt x="7926895" y="411745"/>
                  </a:lnTo>
                  <a:lnTo>
                    <a:pt x="7977569" y="417175"/>
                  </a:lnTo>
                  <a:cubicBezTo>
                    <a:pt x="7995380" y="418984"/>
                    <a:pt x="8013097" y="420699"/>
                    <a:pt x="8030623" y="422127"/>
                  </a:cubicBezTo>
                  <a:cubicBezTo>
                    <a:pt x="8100632" y="427843"/>
                    <a:pt x="8169402" y="431748"/>
                    <a:pt x="8237982" y="435177"/>
                  </a:cubicBezTo>
                  <a:cubicBezTo>
                    <a:pt x="8375047" y="442035"/>
                    <a:pt x="8511254" y="444511"/>
                    <a:pt x="8647748" y="449464"/>
                  </a:cubicBezTo>
                  <a:cubicBezTo>
                    <a:pt x="8715946" y="451750"/>
                    <a:pt x="8784336" y="454513"/>
                    <a:pt x="8852821" y="456132"/>
                  </a:cubicBezTo>
                  <a:cubicBezTo>
                    <a:pt x="8887111" y="456989"/>
                    <a:pt x="8921401" y="457751"/>
                    <a:pt x="8955786" y="458132"/>
                  </a:cubicBezTo>
                  <a:cubicBezTo>
                    <a:pt x="8990171" y="458323"/>
                    <a:pt x="9024651" y="458227"/>
                    <a:pt x="9059227" y="457751"/>
                  </a:cubicBezTo>
                  <a:cubicBezTo>
                    <a:pt x="9099995" y="456989"/>
                    <a:pt x="9140857" y="455275"/>
                    <a:pt x="9182005" y="452512"/>
                  </a:cubicBezTo>
                  <a:lnTo>
                    <a:pt x="9182005" y="154189"/>
                  </a:ln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lt1"/>
                </a:solidFill>
              </a:endParaRPr>
            </a:p>
          </p:txBody>
        </p:sp>
        <p:sp useBgFill="1">
          <p:nvSpPr>
            <p:cNvPr id="14" name="Freeform: Shape 13">
              <a:extLst>
                <a:ext uri="{FF2B5EF4-FFF2-40B4-BE49-F238E27FC236}">
                  <a16:creationId xmlns:a16="http://schemas.microsoft.com/office/drawing/2014/main" id="{1213505B-6136-49EC-951C-1FDA2A6C5BD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3614750"/>
              <a:ext cx="12188952" cy="1201528"/>
            </a:xfrm>
            <a:custGeom>
              <a:avLst/>
              <a:gdLst>
                <a:gd name="connsiteX0" fmla="*/ 0 w 9182100"/>
                <a:gd name="connsiteY0" fmla="*/ 1019102 h 1019102"/>
                <a:gd name="connsiteX1" fmla="*/ 9182100 w 9182100"/>
                <a:gd name="connsiteY1" fmla="*/ 1019102 h 1019102"/>
                <a:gd name="connsiteX2" fmla="*/ 9182100 w 9182100"/>
                <a:gd name="connsiteY2" fmla="*/ 273009 h 1019102"/>
                <a:gd name="connsiteX3" fmla="*/ 9065895 w 9182100"/>
                <a:gd name="connsiteY3" fmla="*/ 278343 h 1019102"/>
                <a:gd name="connsiteX4" fmla="*/ 8261890 w 9182100"/>
                <a:gd name="connsiteY4" fmla="*/ 257769 h 1019102"/>
                <a:gd name="connsiteX5" fmla="*/ 8038624 w 9182100"/>
                <a:gd name="connsiteY5" fmla="*/ 235956 h 1019102"/>
                <a:gd name="connsiteX6" fmla="*/ 7862221 w 9182100"/>
                <a:gd name="connsiteY6" fmla="*/ 213097 h 1019102"/>
                <a:gd name="connsiteX7" fmla="*/ 6238780 w 9182100"/>
                <a:gd name="connsiteY7" fmla="*/ 126419 h 1019102"/>
                <a:gd name="connsiteX8" fmla="*/ 5828729 w 9182100"/>
                <a:gd name="connsiteY8" fmla="*/ 142421 h 1019102"/>
                <a:gd name="connsiteX9" fmla="*/ 5227606 w 9182100"/>
                <a:gd name="connsiteY9" fmla="*/ 219764 h 1019102"/>
                <a:gd name="connsiteX10" fmla="*/ 4394359 w 9182100"/>
                <a:gd name="connsiteY10" fmla="*/ 190713 h 1019102"/>
                <a:gd name="connsiteX11" fmla="*/ 3789236 w 9182100"/>
                <a:gd name="connsiteY11" fmla="*/ 107655 h 1019102"/>
                <a:gd name="connsiteX12" fmla="*/ 3391567 w 9182100"/>
                <a:gd name="connsiteY12" fmla="*/ 30502 h 1019102"/>
                <a:gd name="connsiteX13" fmla="*/ 2180177 w 9182100"/>
                <a:gd name="connsiteY13" fmla="*/ 67745 h 1019102"/>
                <a:gd name="connsiteX14" fmla="*/ 1543336 w 9182100"/>
                <a:gd name="connsiteY14" fmla="*/ 209953 h 1019102"/>
                <a:gd name="connsiteX15" fmla="*/ 1276731 w 9182100"/>
                <a:gd name="connsiteY15" fmla="*/ 286439 h 1019102"/>
                <a:gd name="connsiteX16" fmla="*/ 441293 w 9182100"/>
                <a:gd name="connsiteY16" fmla="*/ 292345 h 1019102"/>
                <a:gd name="connsiteX17" fmla="*/ 0 w 9182100"/>
                <a:gd name="connsiteY17" fmla="*/ 135563 h 1019102"/>
                <a:gd name="connsiteX18" fmla="*/ 0 w 9182100"/>
                <a:gd name="connsiteY18" fmla="*/ 1019102 h 10191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182100" h="1019102">
                  <a:moveTo>
                    <a:pt x="0" y="1019102"/>
                  </a:moveTo>
                  <a:lnTo>
                    <a:pt x="9182100" y="1019102"/>
                  </a:lnTo>
                  <a:lnTo>
                    <a:pt x="9182100" y="273009"/>
                  </a:lnTo>
                  <a:cubicBezTo>
                    <a:pt x="9143429" y="275485"/>
                    <a:pt x="9104662" y="277200"/>
                    <a:pt x="9065895" y="278343"/>
                  </a:cubicBezTo>
                  <a:cubicBezTo>
                    <a:pt x="8798243" y="285201"/>
                    <a:pt x="8529066" y="277009"/>
                    <a:pt x="8261890" y="257769"/>
                  </a:cubicBezTo>
                  <a:cubicBezTo>
                    <a:pt x="8187024" y="251863"/>
                    <a:pt x="8112443" y="245386"/>
                    <a:pt x="8038624" y="235956"/>
                  </a:cubicBezTo>
                  <a:cubicBezTo>
                    <a:pt x="7980140" y="228051"/>
                    <a:pt x="7920228" y="219002"/>
                    <a:pt x="7862221" y="213097"/>
                  </a:cubicBezTo>
                  <a:cubicBezTo>
                    <a:pt x="7322439" y="159280"/>
                    <a:pt x="6780943" y="130991"/>
                    <a:pt x="6238780" y="126419"/>
                  </a:cubicBezTo>
                  <a:cubicBezTo>
                    <a:pt x="6102477" y="126324"/>
                    <a:pt x="5964745" y="128800"/>
                    <a:pt x="5828729" y="142421"/>
                  </a:cubicBezTo>
                  <a:cubicBezTo>
                    <a:pt x="5624703" y="162328"/>
                    <a:pt x="5429441" y="202048"/>
                    <a:pt x="5227606" y="219764"/>
                  </a:cubicBezTo>
                  <a:cubicBezTo>
                    <a:pt x="4950238" y="245767"/>
                    <a:pt x="4670393" y="228527"/>
                    <a:pt x="4394359" y="190713"/>
                  </a:cubicBezTo>
                  <a:cubicBezTo>
                    <a:pt x="4193381" y="163090"/>
                    <a:pt x="3988880" y="147755"/>
                    <a:pt x="3789236" y="107655"/>
                  </a:cubicBezTo>
                  <a:cubicBezTo>
                    <a:pt x="3660743" y="85271"/>
                    <a:pt x="3520249" y="51648"/>
                    <a:pt x="3391567" y="30502"/>
                  </a:cubicBezTo>
                  <a:cubicBezTo>
                    <a:pt x="2990469" y="-28553"/>
                    <a:pt x="2579370" y="5928"/>
                    <a:pt x="2180177" y="67745"/>
                  </a:cubicBezTo>
                  <a:cubicBezTo>
                    <a:pt x="1965198" y="103273"/>
                    <a:pt x="1751648" y="146136"/>
                    <a:pt x="1543336" y="209953"/>
                  </a:cubicBezTo>
                  <a:cubicBezTo>
                    <a:pt x="1456087" y="238528"/>
                    <a:pt x="1365885" y="264627"/>
                    <a:pt x="1276731" y="286439"/>
                  </a:cubicBezTo>
                  <a:cubicBezTo>
                    <a:pt x="1001173" y="335398"/>
                    <a:pt x="716471" y="346923"/>
                    <a:pt x="441293" y="292345"/>
                  </a:cubicBezTo>
                  <a:cubicBezTo>
                    <a:pt x="285655" y="263198"/>
                    <a:pt x="143923" y="198237"/>
                    <a:pt x="0" y="135563"/>
                  </a:cubicBezTo>
                  <a:lnTo>
                    <a:pt x="0" y="1019102"/>
                  </a:lnTo>
                  <a:close/>
                </a:path>
              </a:pathLst>
            </a:custGeom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6B81E018-A93D-2244-9C11-8F746ED47188}"/>
              </a:ext>
            </a:extLst>
          </p:cNvPr>
          <p:cNvSpPr txBox="1"/>
          <p:nvPr/>
        </p:nvSpPr>
        <p:spPr>
          <a:xfrm>
            <a:off x="7244635" y="6165503"/>
            <a:ext cx="49470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lomha</a:t>
            </a:r>
            <a:r>
              <a:rPr lang="en-GB" sz="2400" dirty="0"/>
              <a:t>, </a:t>
            </a:r>
            <a:r>
              <a:rPr lang="en-GB" sz="2400" dirty="0" err="1"/>
              <a:t>gyors</a:t>
            </a:r>
            <a:r>
              <a:rPr lang="en-GB" sz="2400" dirty="0"/>
              <a:t> </a:t>
            </a:r>
            <a:r>
              <a:rPr lang="en-GB" sz="2400" dirty="0" err="1"/>
              <a:t>irányváltásra</a:t>
            </a:r>
            <a:r>
              <a:rPr lang="en-GB" sz="2400" dirty="0"/>
              <a:t> </a:t>
            </a:r>
            <a:r>
              <a:rPr lang="en-GB" sz="2400" dirty="0" err="1"/>
              <a:t>képtelen</a:t>
            </a:r>
            <a:r>
              <a:rPr lang="en-GB" sz="2400" dirty="0"/>
              <a:t> …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D7EB37-DBB6-744B-8D2E-6B7FB06A78E4}"/>
              </a:ext>
            </a:extLst>
          </p:cNvPr>
          <p:cNvSpPr txBox="1"/>
          <p:nvPr/>
        </p:nvSpPr>
        <p:spPr>
          <a:xfrm>
            <a:off x="311554" y="6213023"/>
            <a:ext cx="50819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méltóságteljes</a:t>
            </a:r>
            <a:r>
              <a:rPr lang="en-GB" sz="2400" dirty="0"/>
              <a:t>, </a:t>
            </a:r>
            <a:r>
              <a:rPr lang="en-GB" sz="2400" dirty="0" err="1"/>
              <a:t>nyugodt</a:t>
            </a:r>
            <a:r>
              <a:rPr lang="en-GB" sz="2400" dirty="0"/>
              <a:t>, </a:t>
            </a:r>
            <a:r>
              <a:rPr lang="en-GB" sz="2400" dirty="0" err="1"/>
              <a:t>biztonságos</a:t>
            </a:r>
            <a:r>
              <a:rPr lang="en-GB" sz="2400" dirty="0"/>
              <a:t> …</a:t>
            </a:r>
          </a:p>
        </p:txBody>
      </p:sp>
    </p:spTree>
    <p:extLst>
      <p:ext uri="{BB962C8B-B14F-4D97-AF65-F5344CB8AC3E}">
        <p14:creationId xmlns:p14="http://schemas.microsoft.com/office/powerpoint/2010/main" val="1352109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177CE43-B268-B047-97CD-BBDF95AC7DBC}"/>
              </a:ext>
            </a:extLst>
          </p:cNvPr>
          <p:cNvSpPr txBox="1"/>
          <p:nvPr/>
        </p:nvSpPr>
        <p:spPr>
          <a:xfrm>
            <a:off x="2086377" y="2524259"/>
            <a:ext cx="815716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4400" dirty="0"/>
              <a:t>Köszönöm a megtisztelő figyelmet!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9C1B7B3-E805-BE41-ADEA-022BFBF3E7B2}"/>
              </a:ext>
            </a:extLst>
          </p:cNvPr>
          <p:cNvSpPr txBox="1"/>
          <p:nvPr/>
        </p:nvSpPr>
        <p:spPr>
          <a:xfrm>
            <a:off x="6001555" y="512579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hu-HU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5A0C9B-611E-8547-B020-9B76B4875FB7}"/>
              </a:ext>
            </a:extLst>
          </p:cNvPr>
          <p:cNvSpPr txBox="1"/>
          <p:nvPr/>
        </p:nvSpPr>
        <p:spPr>
          <a:xfrm>
            <a:off x="4165817" y="4372560"/>
            <a:ext cx="27912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err="1"/>
              <a:t>maria.hartyanyi@itstudy.hu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402331585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6F4EFEED-A1FA-7A44-BC58-FF0F7638A7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400" y="0"/>
            <a:ext cx="107872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293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400666-2972-7642-9708-9676F10D28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3" descr="Chart, pie chart&#10;&#10;Description automatically generated">
            <a:extLst>
              <a:ext uri="{FF2B5EF4-FFF2-40B4-BE49-F238E27FC236}">
                <a16:creationId xmlns:a16="http://schemas.microsoft.com/office/drawing/2014/main" id="{765A657D-A27A-AF43-99DF-83463CAD83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620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Rectangle"/>
          <p:cNvSpPr/>
          <p:nvPr/>
        </p:nvSpPr>
        <p:spPr>
          <a:xfrm>
            <a:off x="10607674" y="-1588"/>
            <a:ext cx="71438" cy="620714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/>
        </p:spPr>
        <p:txBody>
          <a:bodyPr lIns="50799" tIns="50799" rIns="50799" bIns="50799" anchor="ctr"/>
          <a:lstStyle/>
          <a:p>
            <a:pPr defTabSz="584179">
              <a:defRPr sz="3413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55" name="Rectangle"/>
          <p:cNvSpPr/>
          <p:nvPr/>
        </p:nvSpPr>
        <p:spPr>
          <a:xfrm>
            <a:off x="10567987" y="-1588"/>
            <a:ext cx="39689" cy="620714"/>
          </a:xfrm>
          <a:prstGeom prst="rect">
            <a:avLst/>
          </a:prstGeom>
          <a:solidFill>
            <a:srgbClr val="FFFFFF">
              <a:alpha val="64704"/>
            </a:srgbClr>
          </a:solidFill>
          <a:ln w="50800" cap="rnd"/>
        </p:spPr>
        <p:txBody>
          <a:bodyPr lIns="50799" tIns="50799" rIns="50799" bIns="50799" anchor="ctr"/>
          <a:lstStyle/>
          <a:p>
            <a:pPr defTabSz="584179">
              <a:defRPr sz="3413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56" name="Rectangle"/>
          <p:cNvSpPr/>
          <p:nvPr/>
        </p:nvSpPr>
        <p:spPr>
          <a:xfrm>
            <a:off x="10498137" y="-1588"/>
            <a:ext cx="41276" cy="620714"/>
          </a:xfrm>
          <a:prstGeom prst="rect">
            <a:avLst/>
          </a:prstGeom>
          <a:solidFill>
            <a:srgbClr val="FFFFFF">
              <a:alpha val="39999"/>
            </a:srgbClr>
          </a:solidFill>
          <a:ln w="50800" cap="rnd"/>
        </p:spPr>
        <p:txBody>
          <a:bodyPr lIns="50799" tIns="50799" rIns="50799" bIns="50799" anchor="ctr"/>
          <a:lstStyle/>
          <a:p>
            <a:pPr defTabSz="584179">
              <a:defRPr sz="3413">
                <a:solidFill>
                  <a:srgbClr val="FFFFFF"/>
                </a:solidFill>
              </a:defRPr>
            </a:pPr>
            <a:endParaRPr sz="2400"/>
          </a:p>
        </p:txBody>
      </p:sp>
      <p:sp>
        <p:nvSpPr>
          <p:cNvPr id="157" name="Rectangle"/>
          <p:cNvSpPr/>
          <p:nvPr/>
        </p:nvSpPr>
        <p:spPr>
          <a:xfrm>
            <a:off x="10439399" y="-1"/>
            <a:ext cx="66676" cy="584201"/>
          </a:xfrm>
          <a:prstGeom prst="rect">
            <a:avLst/>
          </a:prstGeom>
          <a:solidFill>
            <a:srgbClr val="FFFFFF">
              <a:alpha val="19999"/>
            </a:srgbClr>
          </a:solidFill>
          <a:ln w="50800" cap="rnd"/>
        </p:spPr>
        <p:txBody>
          <a:bodyPr lIns="50799" tIns="50799" rIns="50799" bIns="50799" anchor="ctr"/>
          <a:lstStyle/>
          <a:p>
            <a:pPr defTabSz="584179">
              <a:defRPr sz="3413">
                <a:solidFill>
                  <a:srgbClr val="FFFFFF"/>
                </a:solidFill>
              </a:defRPr>
            </a:pPr>
            <a:endParaRPr sz="240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E6C2DE2-1A46-574E-8FE0-B179EA1D3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1958" y="244236"/>
            <a:ext cx="3202037" cy="20121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0A6E7C1-73E7-0E46-8085-C0B85E703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1" y="2434311"/>
            <a:ext cx="3202038" cy="24631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99B7133-749D-894F-B4F5-0A43C32D9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17" y="212931"/>
            <a:ext cx="2906613" cy="18707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735B43F-179B-5744-B422-F9B372CA6C7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11" y="4228413"/>
            <a:ext cx="3267700" cy="246310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5B5BBB7C-277A-5047-A9E3-F0B5F40B166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338" y="4601479"/>
            <a:ext cx="2906613" cy="209004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08C866D-0688-C645-B2BB-D24DA50C787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1996" y="4628367"/>
            <a:ext cx="3002833" cy="2025580"/>
          </a:xfrm>
          <a:prstGeom prst="rect">
            <a:avLst/>
          </a:prstGeom>
        </p:spPr>
      </p:pic>
      <p:pic>
        <p:nvPicPr>
          <p:cNvPr id="21" name="DSCF0001.jpg" descr="DSCF0001.jpg">
            <a:extLst>
              <a:ext uri="{FF2B5EF4-FFF2-40B4-BE49-F238E27FC236}">
                <a16:creationId xmlns:a16="http://schemas.microsoft.com/office/drawing/2014/main" id="{E18E4E88-0746-D547-B877-BA195B7C0EAE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065" t="19921" b="20118"/>
          <a:stretch>
            <a:fillRect/>
          </a:stretch>
        </p:blipFill>
        <p:spPr>
          <a:xfrm>
            <a:off x="486511" y="215045"/>
            <a:ext cx="4483239" cy="2146300"/>
          </a:xfrm>
          <a:prstGeom prst="rect">
            <a:avLst/>
          </a:prstGeom>
          <a:ln w="12700">
            <a:miter lim="400000"/>
          </a:ln>
          <a:effectLst>
            <a:outerShdw blurRad="279400" rotWithShape="0">
              <a:srgbClr val="000000">
                <a:alpha val="50000"/>
              </a:srgbClr>
            </a:outerShdw>
          </a:effectLst>
        </p:spPr>
      </p:pic>
      <p:pic>
        <p:nvPicPr>
          <p:cNvPr id="22" name="IMG_1357.jpg" descr="IMG_1357.jpg">
            <a:extLst>
              <a:ext uri="{FF2B5EF4-FFF2-40B4-BE49-F238E27FC236}">
                <a16:creationId xmlns:a16="http://schemas.microsoft.com/office/drawing/2014/main" id="{18773394-FFB2-F64E-BE81-00A50A9E90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8874" y="2221466"/>
            <a:ext cx="2429469" cy="3238500"/>
          </a:xfrm>
          <a:prstGeom prst="rect">
            <a:avLst/>
          </a:prstGeom>
          <a:ln w="12700">
            <a:miter lim="400000"/>
          </a:ln>
          <a:effectLst>
            <a:outerShdw blurRad="279400" rotWithShape="0">
              <a:srgbClr val="000000">
                <a:alpha val="50000"/>
              </a:srgbClr>
            </a:outerShdw>
          </a:effectLst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95FFF74-EAD0-974B-A03C-BC8C179FA05C}"/>
              </a:ext>
            </a:extLst>
          </p:cNvPr>
          <p:cNvSpPr txBox="1"/>
          <p:nvPr/>
        </p:nvSpPr>
        <p:spPr>
          <a:xfrm>
            <a:off x="9854309" y="5583523"/>
            <a:ext cx="230935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600" dirty="0"/>
              <a:t>33 </a:t>
            </a:r>
            <a:r>
              <a:rPr lang="en-GB" sz="6600" dirty="0" err="1"/>
              <a:t>év</a:t>
            </a:r>
            <a:r>
              <a:rPr lang="en-GB" sz="6600" dirty="0"/>
              <a:t>!</a:t>
            </a:r>
          </a:p>
        </p:txBody>
      </p:sp>
      <p:pic>
        <p:nvPicPr>
          <p:cNvPr id="25" name="Picture 24" descr="A close up of a sign&#10;&#10;Description automatically generated">
            <a:extLst>
              <a:ext uri="{FF2B5EF4-FFF2-40B4-BE49-F238E27FC236}">
                <a16:creationId xmlns:a16="http://schemas.microsoft.com/office/drawing/2014/main" id="{2B5DE4B6-8213-A344-AE26-C2E1C6BA8D2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96233" y="2229633"/>
            <a:ext cx="4236636" cy="216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6156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person, indoor&#10;&#10;Description automatically generated">
            <a:extLst>
              <a:ext uri="{FF2B5EF4-FFF2-40B4-BE49-F238E27FC236}">
                <a16:creationId xmlns:a16="http://schemas.microsoft.com/office/drawing/2014/main" id="{BB3CF7F2-7B56-9945-9FFB-81376837B86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677"/>
          <a:stretch/>
        </p:blipFill>
        <p:spPr>
          <a:xfrm>
            <a:off x="4615835" y="1128995"/>
            <a:ext cx="6988403" cy="3919371"/>
          </a:xfrm>
          <a:prstGeom prst="rect">
            <a:avLst/>
          </a:prstGeom>
        </p:spPr>
      </p:pic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0720C256-3490-D241-AA8F-BDDE4B88D5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4514" y="2949749"/>
            <a:ext cx="2318115" cy="11867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C429F59-3486-364D-82F4-88A163BA9F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22700" y="5354112"/>
            <a:ext cx="1898054" cy="11905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E8BAB6F-090E-AF43-A011-0ECAEBD73F2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23877" y="1363858"/>
            <a:ext cx="1131073" cy="11310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32799B-C0B0-4F4B-8EFB-BAD774EE47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295" y="1446378"/>
            <a:ext cx="943698" cy="10485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F4266F9-21A8-3D42-9080-DFCDF904091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7762" y="5395328"/>
            <a:ext cx="1543456" cy="9449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926682-9F93-3241-97AE-D08408F8CA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70204" y="5924054"/>
            <a:ext cx="2234034" cy="50773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E64118-866C-BE44-9EE7-3A2E0F9E38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665840" y="5675032"/>
            <a:ext cx="2195388" cy="66526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B367246-596F-E44A-B465-59C7860C3B52}"/>
              </a:ext>
            </a:extLst>
          </p:cNvPr>
          <p:cNvSpPr/>
          <p:nvPr/>
        </p:nvSpPr>
        <p:spPr>
          <a:xfrm>
            <a:off x="2139532" y="333785"/>
            <a:ext cx="791293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hu-HU" sz="2800" cap="small" dirty="0">
                <a:latin typeface="Helvetica" pitchFamily="2" charset="0"/>
              </a:rPr>
              <a:t>Erasmus+ Stratégiai Partnerség – 2018-2021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1846892-A13D-9C4A-B9A2-558BA3C4A599}"/>
              </a:ext>
            </a:extLst>
          </p:cNvPr>
          <p:cNvSpPr/>
          <p:nvPr/>
        </p:nvSpPr>
        <p:spPr>
          <a:xfrm>
            <a:off x="6335970" y="5169446"/>
            <a:ext cx="31034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hlinkClick r:id="rId11"/>
              </a:rPr>
              <a:t>https://reactivet.itstudy.hu/hu</a:t>
            </a:r>
            <a:r>
              <a:rPr lang="en-GB" dirty="0"/>
              <a:t>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65067FB-9CAD-564F-852C-5B1BCB131F0B}"/>
              </a:ext>
            </a:extLst>
          </p:cNvPr>
          <p:cNvSpPr txBox="1"/>
          <p:nvPr/>
        </p:nvSpPr>
        <p:spPr>
          <a:xfrm>
            <a:off x="1553220" y="4257533"/>
            <a:ext cx="1705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hlinkClick r:id="rId12"/>
              </a:rPr>
              <a:t>www.itstudy.hu</a:t>
            </a:r>
            <a:r>
              <a:rPr lang="en-GB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52819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3CBD90-1F35-394A-8532-1BC42B2863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Tanárok</a:t>
            </a:r>
            <a:r>
              <a:rPr lang="en-GB" dirty="0"/>
              <a:t> a </a:t>
            </a:r>
            <a:r>
              <a:rPr lang="en-GB" dirty="0" err="1"/>
              <a:t>reaktív</a:t>
            </a:r>
            <a:r>
              <a:rPr lang="en-GB" dirty="0"/>
              <a:t> </a:t>
            </a:r>
            <a:r>
              <a:rPr lang="en-GB" dirty="0" err="1"/>
              <a:t>és</a:t>
            </a:r>
            <a:r>
              <a:rPr lang="en-GB" dirty="0"/>
              <a:t> </a:t>
            </a:r>
            <a:r>
              <a:rPr lang="en-GB" dirty="0" err="1"/>
              <a:t>reszponzív</a:t>
            </a:r>
            <a:r>
              <a:rPr lang="en-GB" dirty="0"/>
              <a:t> </a:t>
            </a:r>
            <a:r>
              <a:rPr lang="en-GB" dirty="0" err="1"/>
              <a:t>szakképzésért</a:t>
            </a:r>
            <a:endParaRPr lang="en-GB" dirty="0"/>
          </a:p>
        </p:txBody>
      </p:sp>
      <p:pic>
        <p:nvPicPr>
          <p:cNvPr id="4" name="Picture 3" descr="A picture containing person, indoor&#10;&#10;Description automatically generated">
            <a:extLst>
              <a:ext uri="{FF2B5EF4-FFF2-40B4-BE49-F238E27FC236}">
                <a16:creationId xmlns:a16="http://schemas.microsoft.com/office/drawing/2014/main" id="{63F93293-7AD7-294A-879B-CF76B5DED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69779" y="1690688"/>
            <a:ext cx="5887905" cy="40005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941AFE8-6CB7-7649-989B-8C57DA72338A}"/>
              </a:ext>
            </a:extLst>
          </p:cNvPr>
          <p:cNvSpPr txBox="1"/>
          <p:nvPr/>
        </p:nvSpPr>
        <p:spPr>
          <a:xfrm>
            <a:off x="5048250" y="1321356"/>
            <a:ext cx="2484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/>
              <a:t>Veress</a:t>
            </a:r>
            <a:r>
              <a:rPr lang="en-GB" dirty="0"/>
              <a:t> </a:t>
            </a:r>
            <a:r>
              <a:rPr lang="en-GB" dirty="0" err="1"/>
              <a:t>Borbála</a:t>
            </a:r>
            <a:r>
              <a:rPr lang="en-GB" dirty="0"/>
              <a:t>, </a:t>
            </a:r>
            <a:r>
              <a:rPr lang="en-GB" dirty="0" err="1"/>
              <a:t>Magyula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80408E-C06B-EB44-A075-772E209DA077}"/>
              </a:ext>
            </a:extLst>
          </p:cNvPr>
          <p:cNvSpPr txBox="1"/>
          <p:nvPr/>
        </p:nvSpPr>
        <p:spPr>
          <a:xfrm>
            <a:off x="914240" y="1631087"/>
            <a:ext cx="40579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INTÉZMÉNYVEZETŐK!!!</a:t>
            </a:r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D036FE-B849-D540-A57C-D1F450E587DA}"/>
              </a:ext>
            </a:extLst>
          </p:cNvPr>
          <p:cNvSpPr txBox="1"/>
          <p:nvPr/>
        </p:nvSpPr>
        <p:spPr>
          <a:xfrm>
            <a:off x="7415" y="2287041"/>
            <a:ext cx="5582169" cy="46782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Lokális</a:t>
            </a:r>
            <a:r>
              <a:rPr lang="en-GB" sz="2800" dirty="0"/>
              <a:t>, </a:t>
            </a:r>
            <a:r>
              <a:rPr lang="en-GB" sz="2800" dirty="0" err="1"/>
              <a:t>regionális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/>
              <a:t>KKV-</a:t>
            </a:r>
            <a:r>
              <a:rPr lang="en-GB" sz="2800" dirty="0" err="1"/>
              <a:t>orientált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Belső</a:t>
            </a:r>
            <a:r>
              <a:rPr lang="en-GB" sz="2800" dirty="0"/>
              <a:t> </a:t>
            </a:r>
            <a:r>
              <a:rPr lang="en-GB" sz="2800" dirty="0" err="1"/>
              <a:t>erőforrásokra</a:t>
            </a:r>
            <a:r>
              <a:rPr lang="en-GB" sz="2800" dirty="0"/>
              <a:t> </a:t>
            </a:r>
            <a:r>
              <a:rPr lang="en-GB" sz="2800" dirty="0" err="1"/>
              <a:t>épül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Szakmaspecifikus</a:t>
            </a: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Informatika</a:t>
            </a: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Mezőgazdaság</a:t>
            </a: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Gazdálkodás</a:t>
            </a:r>
            <a:r>
              <a:rPr lang="en-GB" sz="2800" dirty="0"/>
              <a:t>, </a:t>
            </a:r>
            <a:r>
              <a:rPr lang="en-GB" sz="2800" dirty="0" err="1"/>
              <a:t>menedzsment</a:t>
            </a:r>
            <a:endParaRPr lang="en-GB" sz="28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Szociális</a:t>
            </a:r>
            <a:r>
              <a:rPr lang="en-GB" sz="2800" dirty="0"/>
              <a:t> - </a:t>
            </a:r>
            <a:r>
              <a:rPr lang="en-GB" sz="2800" dirty="0" err="1"/>
              <a:t>pedagógia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Kreatív</a:t>
            </a:r>
            <a:r>
              <a:rPr lang="en-GB" sz="2800" dirty="0"/>
              <a:t>, </a:t>
            </a:r>
            <a:r>
              <a:rPr lang="en-GB" sz="2800" dirty="0" err="1"/>
              <a:t>erőpróbáló</a:t>
            </a:r>
            <a:r>
              <a:rPr lang="en-GB" sz="2800" dirty="0"/>
              <a:t> </a:t>
            </a:r>
            <a:r>
              <a:rPr lang="en-GB" sz="2800" dirty="0" err="1"/>
              <a:t>együttműködés</a:t>
            </a:r>
            <a:endParaRPr lang="en-GB" sz="2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 err="1"/>
              <a:t>Kis</a:t>
            </a:r>
            <a:r>
              <a:rPr lang="en-GB" sz="2800" dirty="0"/>
              <a:t> </a:t>
            </a:r>
            <a:r>
              <a:rPr lang="en-GB" sz="2800" dirty="0" err="1"/>
              <a:t>lépés</a:t>
            </a:r>
            <a:r>
              <a:rPr lang="en-GB" sz="2800" dirty="0"/>
              <a:t> </a:t>
            </a:r>
            <a:r>
              <a:rPr lang="en-GB" sz="2800" dirty="0" err="1"/>
              <a:t>előre</a:t>
            </a:r>
            <a:r>
              <a:rPr lang="en-GB" sz="2800" dirty="0"/>
              <a:t> - CSAK</a:t>
            </a:r>
          </a:p>
          <a:p>
            <a:endParaRPr lang="en-GB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1EB7B9-F1BD-864C-A4B7-25B2D1247F80}"/>
              </a:ext>
            </a:extLst>
          </p:cNvPr>
          <p:cNvSpPr txBox="1"/>
          <p:nvPr/>
        </p:nvSpPr>
        <p:spPr>
          <a:xfrm>
            <a:off x="5905878" y="5949583"/>
            <a:ext cx="62787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“… </a:t>
            </a:r>
            <a:r>
              <a:rPr lang="en-GB" sz="3200" dirty="0" err="1"/>
              <a:t>hát</a:t>
            </a:r>
            <a:r>
              <a:rPr lang="en-GB" sz="3200" dirty="0"/>
              <a:t>, </a:t>
            </a:r>
            <a:r>
              <a:rPr lang="en-GB" sz="3200" dirty="0" err="1"/>
              <a:t>még</a:t>
            </a:r>
            <a:r>
              <a:rPr lang="en-GB" sz="3200" dirty="0"/>
              <a:t> </a:t>
            </a:r>
            <a:r>
              <a:rPr lang="en-GB" sz="3200" dirty="0" err="1"/>
              <a:t>egy</a:t>
            </a:r>
            <a:r>
              <a:rPr lang="en-GB" sz="3200" dirty="0"/>
              <a:t> </a:t>
            </a:r>
            <a:r>
              <a:rPr lang="en-GB" sz="3200" dirty="0" err="1"/>
              <a:t>kicsit</a:t>
            </a:r>
            <a:r>
              <a:rPr lang="en-GB" sz="3200" dirty="0"/>
              <a:t> </a:t>
            </a:r>
            <a:r>
              <a:rPr lang="en-GB" sz="3200" dirty="0" err="1"/>
              <a:t>iskolás</a:t>
            </a:r>
            <a:r>
              <a:rPr lang="en-GB" sz="3200" dirty="0"/>
              <a:t> volt …”</a:t>
            </a:r>
          </a:p>
        </p:txBody>
      </p:sp>
    </p:spTree>
    <p:extLst>
      <p:ext uri="{BB962C8B-B14F-4D97-AF65-F5344CB8AC3E}">
        <p14:creationId xmlns:p14="http://schemas.microsoft.com/office/powerpoint/2010/main" val="2170151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3245F62-CCC4-49E4-B95B-EA6C1E7905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1B26ED-0DFE-D94A-8554-7E5F775ED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882" y="3577456"/>
            <a:ext cx="10909640" cy="1687814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6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Egyszerű a képlet …</a:t>
            </a: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B5F68978-469B-304D-9657-B39DCDC2D1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3908" y="706952"/>
            <a:ext cx="6439588" cy="2511439"/>
          </a:xfrm>
          <a:prstGeom prst="rect">
            <a:avLst/>
          </a:prstGeom>
        </p:spPr>
      </p:pic>
      <p:sp>
        <p:nvSpPr>
          <p:cNvPr id="12" name="sketch line">
            <a:extLst>
              <a:ext uri="{FF2B5EF4-FFF2-40B4-BE49-F238E27FC236}">
                <a16:creationId xmlns:a16="http://schemas.microsoft.com/office/drawing/2014/main" id="{E6C0DD6B-6AA3-448F-9B99-8386295BC1B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7702" y="5509052"/>
            <a:ext cx="4572000" cy="18288"/>
          </a:xfrm>
          <a:custGeom>
            <a:avLst/>
            <a:gdLst>
              <a:gd name="connsiteX0" fmla="*/ 0 w 4572000"/>
              <a:gd name="connsiteY0" fmla="*/ 0 h 18288"/>
              <a:gd name="connsiteX1" fmla="*/ 515983 w 4572000"/>
              <a:gd name="connsiteY1" fmla="*/ 0 h 18288"/>
              <a:gd name="connsiteX2" fmla="*/ 1031966 w 4572000"/>
              <a:gd name="connsiteY2" fmla="*/ 0 h 18288"/>
              <a:gd name="connsiteX3" fmla="*/ 1639389 w 4572000"/>
              <a:gd name="connsiteY3" fmla="*/ 0 h 18288"/>
              <a:gd name="connsiteX4" fmla="*/ 2383971 w 4572000"/>
              <a:gd name="connsiteY4" fmla="*/ 0 h 18288"/>
              <a:gd name="connsiteX5" fmla="*/ 2945674 w 4572000"/>
              <a:gd name="connsiteY5" fmla="*/ 0 h 18288"/>
              <a:gd name="connsiteX6" fmla="*/ 3507377 w 4572000"/>
              <a:gd name="connsiteY6" fmla="*/ 0 h 18288"/>
              <a:gd name="connsiteX7" fmla="*/ 4572000 w 4572000"/>
              <a:gd name="connsiteY7" fmla="*/ 0 h 18288"/>
              <a:gd name="connsiteX8" fmla="*/ 4572000 w 4572000"/>
              <a:gd name="connsiteY8" fmla="*/ 18288 h 18288"/>
              <a:gd name="connsiteX9" fmla="*/ 3873137 w 4572000"/>
              <a:gd name="connsiteY9" fmla="*/ 18288 h 18288"/>
              <a:gd name="connsiteX10" fmla="*/ 3311434 w 4572000"/>
              <a:gd name="connsiteY10" fmla="*/ 18288 h 18288"/>
              <a:gd name="connsiteX11" fmla="*/ 2749731 w 4572000"/>
              <a:gd name="connsiteY11" fmla="*/ 18288 h 18288"/>
              <a:gd name="connsiteX12" fmla="*/ 2050869 w 4572000"/>
              <a:gd name="connsiteY12" fmla="*/ 18288 h 18288"/>
              <a:gd name="connsiteX13" fmla="*/ 1306286 w 4572000"/>
              <a:gd name="connsiteY13" fmla="*/ 18288 h 18288"/>
              <a:gd name="connsiteX14" fmla="*/ 790303 w 4572000"/>
              <a:gd name="connsiteY14" fmla="*/ 18288 h 18288"/>
              <a:gd name="connsiteX15" fmla="*/ 0 w 4572000"/>
              <a:gd name="connsiteY15" fmla="*/ 18288 h 18288"/>
              <a:gd name="connsiteX16" fmla="*/ 0 w 4572000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stroke="0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99E065F3-2472-0D40-9CD2-0D457C30345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7150763"/>
              </p:ext>
            </p:extLst>
          </p:nvPr>
        </p:nvGraphicFramePr>
        <p:xfrm>
          <a:off x="327787" y="337650"/>
          <a:ext cx="11625072" cy="6182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28756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022BDE4A-8A20-4A69-9C5A-581C82036A4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53E3E8C-ECC5-9A4B-A1FB-84852DE61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1684" y="170412"/>
            <a:ext cx="10178934" cy="132873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200" dirty="0" err="1"/>
              <a:t>Feltétel</a:t>
            </a:r>
            <a:endParaRPr lang="en-US" sz="52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6" name="Picture 5" descr="Diagram, venn diagram&#10;&#10;Description automatically generated">
            <a:extLst>
              <a:ext uri="{FF2B5EF4-FFF2-40B4-BE49-F238E27FC236}">
                <a16:creationId xmlns:a16="http://schemas.microsoft.com/office/drawing/2014/main" id="{8AC7165A-6AE0-034F-9B7D-05373B72739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747" r="-2" b="6104"/>
          <a:stretch/>
        </p:blipFill>
        <p:spPr>
          <a:xfrm>
            <a:off x="404186" y="1450098"/>
            <a:ext cx="5803323" cy="3890357"/>
          </a:xfrm>
          <a:prstGeom prst="rect">
            <a:avLst/>
          </a:prstGeom>
        </p:spPr>
      </p:pic>
      <p:pic>
        <p:nvPicPr>
          <p:cNvPr id="4" name="Picture 3" descr="A person sitting at a desk&#10;&#10;Description automatically generated with low confidence">
            <a:extLst>
              <a:ext uri="{FF2B5EF4-FFF2-40B4-BE49-F238E27FC236}">
                <a16:creationId xmlns:a16="http://schemas.microsoft.com/office/drawing/2014/main" id="{2503980C-9CD8-D040-B114-5C8F4282FB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2" r="2" b="2"/>
          <a:stretch/>
        </p:blipFill>
        <p:spPr>
          <a:xfrm>
            <a:off x="6081728" y="1517545"/>
            <a:ext cx="5803323" cy="389035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4701F5A-99D9-9E4F-B2C1-53E658CA4528}"/>
              </a:ext>
            </a:extLst>
          </p:cNvPr>
          <p:cNvSpPr txBox="1"/>
          <p:nvPr/>
        </p:nvSpPr>
        <p:spPr>
          <a:xfrm>
            <a:off x="840415" y="5856591"/>
            <a:ext cx="1034020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dirty="0" err="1"/>
              <a:t>Transzverzális</a:t>
            </a:r>
            <a:r>
              <a:rPr lang="en-GB" sz="2400" dirty="0"/>
              <a:t> </a:t>
            </a:r>
            <a:r>
              <a:rPr lang="en-GB" sz="2400" dirty="0" err="1"/>
              <a:t>készségek</a:t>
            </a:r>
            <a:r>
              <a:rPr lang="en-GB" sz="2400" dirty="0"/>
              <a:t>: </a:t>
            </a:r>
            <a:r>
              <a:rPr lang="en-GB" sz="2400" dirty="0" err="1"/>
              <a:t>munkavégzésben</a:t>
            </a:r>
            <a:r>
              <a:rPr lang="en-GB" sz="2400" dirty="0"/>
              <a:t> </a:t>
            </a:r>
            <a:r>
              <a:rPr lang="en-GB" sz="2400" dirty="0" err="1"/>
              <a:t>az</a:t>
            </a:r>
            <a:r>
              <a:rPr lang="en-GB" sz="2400" dirty="0"/>
              <a:t> </a:t>
            </a:r>
            <a:r>
              <a:rPr lang="en-GB" sz="2400" dirty="0" err="1"/>
              <a:t>alkalmazkodást</a:t>
            </a:r>
            <a:r>
              <a:rPr lang="en-GB" sz="2400" dirty="0"/>
              <a:t> </a:t>
            </a:r>
            <a:r>
              <a:rPr lang="en-GB" sz="2400" dirty="0" err="1"/>
              <a:t>elősegítő</a:t>
            </a:r>
            <a:r>
              <a:rPr lang="en-GB" sz="2400" dirty="0"/>
              <a:t>, </a:t>
            </a:r>
            <a:r>
              <a:rPr lang="en-GB" sz="2400" dirty="0" err="1"/>
              <a:t>általános</a:t>
            </a:r>
            <a:r>
              <a:rPr lang="en-GB" sz="2400" dirty="0"/>
              <a:t>, </a:t>
            </a:r>
          </a:p>
          <a:p>
            <a:r>
              <a:rPr lang="en-GB" sz="2400" dirty="0" err="1"/>
              <a:t>szakterülethez</a:t>
            </a:r>
            <a:r>
              <a:rPr lang="en-GB" sz="2400" dirty="0"/>
              <a:t> </a:t>
            </a:r>
            <a:r>
              <a:rPr lang="en-GB" sz="2400" dirty="0" err="1"/>
              <a:t>nem</a:t>
            </a:r>
            <a:r>
              <a:rPr lang="en-GB" sz="2400" dirty="0"/>
              <a:t> </a:t>
            </a:r>
            <a:r>
              <a:rPr lang="en-GB" sz="2400" dirty="0" err="1"/>
              <a:t>kapcsolható</a:t>
            </a:r>
            <a:r>
              <a:rPr lang="en-GB" sz="2400" dirty="0"/>
              <a:t> </a:t>
            </a:r>
            <a:r>
              <a:rPr lang="en-GB" sz="2400" dirty="0" err="1"/>
              <a:t>transzfelárható</a:t>
            </a:r>
            <a:r>
              <a:rPr lang="en-GB" sz="2400" dirty="0"/>
              <a:t> </a:t>
            </a:r>
            <a:r>
              <a:rPr lang="en-GB" sz="2400" dirty="0" err="1"/>
              <a:t>készségek</a:t>
            </a:r>
            <a:r>
              <a:rPr lang="en-GB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996078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9353759C-922A-4472-933E-8438EC7DA6F5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8921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/>
              <a:t>Felkészülés – online képzés Moodle felületen</a:t>
            </a:r>
            <a:endParaRPr lang="en-GB" dirty="0"/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3F45651D-E38D-46A2-88AD-45E7589158E7}"/>
              </a:ext>
            </a:extLst>
          </p:cNvPr>
          <p:cNvGrpSpPr/>
          <p:nvPr/>
        </p:nvGrpSpPr>
        <p:grpSpPr>
          <a:xfrm>
            <a:off x="510280" y="1401450"/>
            <a:ext cx="5189739" cy="892800"/>
            <a:chOff x="54" y="178106"/>
            <a:chExt cx="5189739" cy="8928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0132B381-8C93-4EC6-B563-0BECD9006875}"/>
                </a:ext>
              </a:extLst>
            </p:cNvPr>
            <p:cNvSpPr/>
            <p:nvPr/>
          </p:nvSpPr>
          <p:spPr>
            <a:xfrm>
              <a:off x="54" y="178106"/>
              <a:ext cx="5189739" cy="892800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3">
                <a:hueOff val="0"/>
                <a:satOff val="0"/>
                <a:lumOff val="0"/>
                <a:alphaOff val="0"/>
              </a:schemeClr>
            </a:lnRef>
            <a:fillRef idx="3">
              <a:schemeClr val="accent3">
                <a:hueOff val="0"/>
                <a:satOff val="0"/>
                <a:lumOff val="0"/>
                <a:alphaOff val="0"/>
              </a:schemeClr>
            </a:fillRef>
            <a:effectRef idx="2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6" name="Szövegdoboz 5">
              <a:extLst>
                <a:ext uri="{FF2B5EF4-FFF2-40B4-BE49-F238E27FC236}">
                  <a16:creationId xmlns:a16="http://schemas.microsoft.com/office/drawing/2014/main" id="{C106D8BC-62CF-4C14-A473-1B92EEA47263}"/>
                </a:ext>
              </a:extLst>
            </p:cNvPr>
            <p:cNvSpPr txBox="1"/>
            <p:nvPr/>
          </p:nvSpPr>
          <p:spPr>
            <a:xfrm>
              <a:off x="54" y="178106"/>
              <a:ext cx="5189739" cy="8928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0472" tIns="125984" rIns="220472" bIns="125984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100" kern="1200" dirty="0" err="1"/>
                <a:t>Modulok</a:t>
              </a:r>
              <a:endParaRPr lang="en-GB" sz="3100" kern="1200" dirty="0"/>
            </a:p>
          </p:txBody>
        </p:sp>
      </p:grpSp>
      <p:sp>
        <p:nvSpPr>
          <p:cNvPr id="8" name="Téglalap 7">
            <a:extLst>
              <a:ext uri="{FF2B5EF4-FFF2-40B4-BE49-F238E27FC236}">
                <a16:creationId xmlns:a16="http://schemas.microsoft.com/office/drawing/2014/main" id="{152537EE-C5D0-42DC-9071-A3B1259AD33E}"/>
              </a:ext>
            </a:extLst>
          </p:cNvPr>
          <p:cNvSpPr/>
          <p:nvPr/>
        </p:nvSpPr>
        <p:spPr>
          <a:xfrm>
            <a:off x="510280" y="2294250"/>
            <a:ext cx="5189739" cy="4169655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fillRef>
          <a:effectRef idx="2"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10" name="Csoportba foglalás 9">
            <a:extLst>
              <a:ext uri="{FF2B5EF4-FFF2-40B4-BE49-F238E27FC236}">
                <a16:creationId xmlns:a16="http://schemas.microsoft.com/office/drawing/2014/main" id="{4362E203-E270-4B10-BA81-E565AEF22821}"/>
              </a:ext>
            </a:extLst>
          </p:cNvPr>
          <p:cNvGrpSpPr/>
          <p:nvPr/>
        </p:nvGrpSpPr>
        <p:grpSpPr>
          <a:xfrm>
            <a:off x="6349106" y="1401450"/>
            <a:ext cx="5189739" cy="892800"/>
            <a:chOff x="5916356" y="178106"/>
            <a:chExt cx="5189739" cy="892800"/>
          </a:xfrm>
          <a:scene3d>
            <a:camera prst="orthographicFront"/>
            <a:lightRig rig="threePt" dir="t">
              <a:rot lat="0" lon="0" rev="7500000"/>
            </a:lightRig>
          </a:scene3d>
        </p:grpSpPr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C9468A28-4260-4F00-B8F0-A158A088861C}"/>
                </a:ext>
              </a:extLst>
            </p:cNvPr>
            <p:cNvSpPr/>
            <p:nvPr/>
          </p:nvSpPr>
          <p:spPr>
            <a:xfrm>
              <a:off x="5916356" y="178106"/>
              <a:ext cx="5189739" cy="892800"/>
            </a:xfrm>
            <a:prstGeom prst="rect">
              <a:avLst/>
            </a:prstGeom>
            <a:sp3d prstMaterial="plastic">
              <a:bevelT w="127000" h="25400" prst="relaxedInset"/>
            </a:sp3d>
          </p:spPr>
          <p:style>
            <a:lnRef idx="0">
              <a:schemeClr val="accent3">
                <a:hueOff val="2710599"/>
                <a:satOff val="100000"/>
                <a:lumOff val="-14706"/>
                <a:alphaOff val="0"/>
              </a:schemeClr>
            </a:lnRef>
            <a:fillRef idx="3">
              <a:schemeClr val="accent3">
                <a:hueOff val="2710599"/>
                <a:satOff val="100000"/>
                <a:lumOff val="-14706"/>
                <a:alphaOff val="0"/>
              </a:schemeClr>
            </a:fillRef>
            <a:effectRef idx="2">
              <a:schemeClr val="accent3">
                <a:hueOff val="2710599"/>
                <a:satOff val="100000"/>
                <a:lumOff val="-14706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2" name="Szövegdoboz 11">
              <a:extLst>
                <a:ext uri="{FF2B5EF4-FFF2-40B4-BE49-F238E27FC236}">
                  <a16:creationId xmlns:a16="http://schemas.microsoft.com/office/drawing/2014/main" id="{A158ABC8-6676-449A-929A-4139E64F91FB}"/>
                </a:ext>
              </a:extLst>
            </p:cNvPr>
            <p:cNvSpPr txBox="1"/>
            <p:nvPr/>
          </p:nvSpPr>
          <p:spPr>
            <a:xfrm>
              <a:off x="5916356" y="178106"/>
              <a:ext cx="5189739" cy="892800"/>
            </a:xfrm>
            <a:prstGeom prst="rect">
              <a:avLst/>
            </a:prstGeom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220472" tIns="125984" rIns="220472" bIns="125984" numCol="1" spcCol="1270" anchor="ctr" anchorCtr="0">
              <a:noAutofit/>
            </a:bodyPr>
            <a:lstStyle/>
            <a:p>
              <a:pPr marL="0" lvl="0" indent="0" algn="ctr" defTabSz="13779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GB" sz="3100" kern="1200" dirty="0" err="1"/>
                <a:t>Eszközök</a:t>
              </a:r>
              <a:endParaRPr lang="en-GB" sz="3100" kern="1200" dirty="0"/>
            </a:p>
          </p:txBody>
        </p:sp>
      </p:grpSp>
      <p:sp>
        <p:nvSpPr>
          <p:cNvPr id="14" name="Téglalap 13">
            <a:extLst>
              <a:ext uri="{FF2B5EF4-FFF2-40B4-BE49-F238E27FC236}">
                <a16:creationId xmlns:a16="http://schemas.microsoft.com/office/drawing/2014/main" id="{CE029BE8-E169-45CE-8526-1F37EA712AA8}"/>
              </a:ext>
            </a:extLst>
          </p:cNvPr>
          <p:cNvSpPr/>
          <p:nvPr/>
        </p:nvSpPr>
        <p:spPr>
          <a:xfrm>
            <a:off x="6349105" y="2294646"/>
            <a:ext cx="5189739" cy="4169260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 extrusionH="190500" prstMaterial="dkEdge">
            <a:bevelT w="120650" h="38100" prst="relaxedInset"/>
            <a:bevelB w="120650" h="57150" prst="relaxedInset"/>
            <a:contourClr>
              <a:schemeClr val="bg1"/>
            </a:contourClr>
          </a:sp3d>
        </p:spPr>
        <p:style>
          <a:lnRef idx="1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lnRef>
          <a:fillRef idx="1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fillRef>
          <a:effectRef idx="2">
            <a:schemeClr val="accent3">
              <a:tint val="40000"/>
              <a:alpha val="90000"/>
              <a:hueOff val="2029141"/>
              <a:satOff val="100000"/>
              <a:lumOff val="1779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033325F2-5C41-44E7-9FF4-701BA64E61B9}"/>
              </a:ext>
            </a:extLst>
          </p:cNvPr>
          <p:cNvSpPr txBox="1"/>
          <p:nvPr/>
        </p:nvSpPr>
        <p:spPr>
          <a:xfrm>
            <a:off x="662680" y="2446651"/>
            <a:ext cx="5189739" cy="3009899"/>
          </a:xfrm>
          <a:prstGeom prst="rect">
            <a:avLst/>
          </a:prstGeom>
          <a:scene3d>
            <a:camera prst="orthographicFront"/>
            <a:lightRig rig="threePt" dir="t">
              <a:rot lat="0" lon="0" rev="7500000"/>
            </a:lightRig>
          </a:scene3d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65354" tIns="165354" rIns="220472" bIns="248031" numCol="1" spcCol="1270" anchor="t" anchorCtr="0">
            <a:noAutofit/>
          </a:bodyPr>
          <a:lstStyle/>
          <a:p>
            <a:pPr marL="266700" lvl="1" indent="-26670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u-HU" sz="2400" kern="1200" dirty="0"/>
              <a:t>Az iskola kapcsolati hálója </a:t>
            </a:r>
            <a:endParaRPr lang="en-GB" sz="2400" kern="1200" dirty="0"/>
          </a:p>
          <a:p>
            <a:pPr marL="266700" lvl="1" indent="-26670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u-HU" sz="2400" kern="1200" dirty="0"/>
              <a:t>Aktív tanulási módszerek</a:t>
            </a:r>
          </a:p>
          <a:p>
            <a:pPr marL="266700" lvl="1" indent="-26670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u-HU" sz="2400" kern="1200" dirty="0"/>
              <a:t>Ingyenes tananyagforrások, tananyagfejlesztés</a:t>
            </a:r>
          </a:p>
          <a:p>
            <a:pPr marL="266700" lvl="1" indent="-26670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u-HU" sz="2400" kern="1200" dirty="0"/>
              <a:t>Kurzustervezés, online tanulási </a:t>
            </a:r>
            <a:r>
              <a:rPr lang="hu-HU" sz="2400" kern="1200" dirty="0" err="1"/>
              <a:t>környezetek</a:t>
            </a:r>
            <a:endParaRPr lang="hu-HU" sz="2400" kern="1200" dirty="0"/>
          </a:p>
          <a:p>
            <a:pPr marL="266700" lvl="1" indent="-266700" algn="l" defTabSz="13779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hu-HU" sz="2400" kern="1200" dirty="0"/>
              <a:t>Projektpedagógia, projektek a vállalkozásban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E54B61E1-4383-4B15-B2B4-B6EBD328039B}"/>
              </a:ext>
            </a:extLst>
          </p:cNvPr>
          <p:cNvSpPr txBox="1"/>
          <p:nvPr/>
        </p:nvSpPr>
        <p:spPr>
          <a:xfrm>
            <a:off x="6591300" y="2554331"/>
            <a:ext cx="4486275" cy="28900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6700" lvl="1" indent="-26670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sz="2800" dirty="0" err="1"/>
              <a:t>Európai</a:t>
            </a:r>
            <a:r>
              <a:rPr lang="en-GB" sz="2800" dirty="0"/>
              <a:t> </a:t>
            </a:r>
            <a:r>
              <a:rPr lang="en-GB" sz="2800" dirty="0" err="1"/>
              <a:t>Képesítési</a:t>
            </a:r>
            <a:r>
              <a:rPr lang="en-GB" sz="2800" dirty="0"/>
              <a:t> </a:t>
            </a:r>
            <a:r>
              <a:rPr lang="en-GB" sz="2800" dirty="0" err="1"/>
              <a:t>Keretrendszer</a:t>
            </a:r>
            <a:r>
              <a:rPr lang="en-GB" sz="2800" dirty="0"/>
              <a:t>- EQF (MKKR), </a:t>
            </a:r>
          </a:p>
          <a:p>
            <a:pPr marL="266700" lvl="1" indent="-26670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sz="2800" dirty="0" err="1"/>
              <a:t>DigComp</a:t>
            </a:r>
            <a:r>
              <a:rPr lang="en-GB" sz="2800" dirty="0"/>
              <a:t>, </a:t>
            </a:r>
            <a:r>
              <a:rPr lang="en-GB" sz="2800" dirty="0" err="1"/>
              <a:t>DigCompEdu</a:t>
            </a:r>
            <a:r>
              <a:rPr lang="en-GB" sz="2800" dirty="0"/>
              <a:t>,</a:t>
            </a:r>
          </a:p>
          <a:p>
            <a:pPr marL="266700" lvl="1" indent="-266700" defTabSz="12446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Font typeface="Arial" panose="020B0604020202020204" pitchFamily="34" charset="0"/>
              <a:buChar char="•"/>
            </a:pPr>
            <a:r>
              <a:rPr lang="en-GB" sz="2800" dirty="0" err="1"/>
              <a:t>Európai</a:t>
            </a:r>
            <a:r>
              <a:rPr lang="en-GB" sz="2800" dirty="0"/>
              <a:t> </a:t>
            </a:r>
            <a:r>
              <a:rPr lang="en-GB" sz="2800" dirty="0" err="1"/>
              <a:t>Szakképzési</a:t>
            </a:r>
            <a:r>
              <a:rPr lang="en-GB" sz="2800" dirty="0"/>
              <a:t> </a:t>
            </a:r>
            <a:r>
              <a:rPr lang="en-GB" sz="2800" dirty="0" err="1"/>
              <a:t>Minőségirányítási</a:t>
            </a:r>
            <a:r>
              <a:rPr lang="en-GB" sz="2800" dirty="0"/>
              <a:t> </a:t>
            </a:r>
            <a:r>
              <a:rPr lang="en-GB" sz="2800" dirty="0" err="1"/>
              <a:t>Keretrendszer</a:t>
            </a:r>
            <a:r>
              <a:rPr lang="en-GB" sz="2800" dirty="0"/>
              <a:t>  (EQAVET)</a:t>
            </a:r>
          </a:p>
          <a:p>
            <a:endParaRPr lang="hu-H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A1709BF-5718-B341-8E58-DE5125743A9D}"/>
              </a:ext>
            </a:extLst>
          </p:cNvPr>
          <p:cNvSpPr txBox="1"/>
          <p:nvPr/>
        </p:nvSpPr>
        <p:spPr>
          <a:xfrm>
            <a:off x="2596896" y="5518353"/>
            <a:ext cx="2871216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Digitális eszközök, online alkalmazások</a:t>
            </a:r>
          </a:p>
        </p:txBody>
      </p:sp>
    </p:spTree>
    <p:extLst>
      <p:ext uri="{BB962C8B-B14F-4D97-AF65-F5344CB8AC3E}">
        <p14:creationId xmlns:p14="http://schemas.microsoft.com/office/powerpoint/2010/main" val="326405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 bldLvl="2"/>
      <p:bldP spid="18" grpId="0" build="p" bldLvl="2"/>
      <p:bldP spid="2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2851</TotalTime>
  <Words>257</Words>
  <Application>Microsoft Macintosh PowerPoint</Application>
  <PresentationFormat>Widescreen</PresentationFormat>
  <Paragraphs>62</Paragraphs>
  <Slides>13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Tanárok a reaktív és reszponzív szakképzésért</vt:lpstr>
      <vt:lpstr>Egyszerű a képlet …</vt:lpstr>
      <vt:lpstr>Feltétel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Kft. Prompt-H</dc:creator>
  <cp:lastModifiedBy>Kft. Prompt-H</cp:lastModifiedBy>
  <cp:revision>75</cp:revision>
  <dcterms:created xsi:type="dcterms:W3CDTF">2020-09-17T12:48:34Z</dcterms:created>
  <dcterms:modified xsi:type="dcterms:W3CDTF">2021-02-18T12:40:36Z</dcterms:modified>
</cp:coreProperties>
</file>