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5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8" r:id="rId3"/>
    <p:sldId id="307" r:id="rId4"/>
    <p:sldId id="259" r:id="rId5"/>
    <p:sldId id="274" r:id="rId6"/>
    <p:sldId id="309" r:id="rId7"/>
    <p:sldId id="311" r:id="rId8"/>
    <p:sldId id="312" r:id="rId9"/>
    <p:sldId id="275" r:id="rId10"/>
    <p:sldId id="313" r:id="rId11"/>
    <p:sldId id="314" r:id="rId12"/>
    <p:sldId id="315" r:id="rId13"/>
    <p:sldId id="316" r:id="rId14"/>
    <p:sldId id="317" r:id="rId15"/>
    <p:sldId id="318" r:id="rId1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én" initials="H" lastIdx="1" clrIdx="0"/>
  <p:cmAuthor id="1" name="Hegedüs Helén" initials="Hel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263C"/>
    <a:srgbClr val="005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77" d="100"/>
          <a:sy n="77" d="100"/>
        </p:scale>
        <p:origin x="-9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1A7417-68EC-D943-9910-13B704953FA0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3878C59-1136-B943-9E72-42CAD4F6B968}">
      <dgm:prSet phldrT="[Text]" custT="1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en-GB" sz="1060" baseline="0" dirty="0"/>
            <a:t>1. Produce the dissemination content</a:t>
          </a:r>
          <a:endParaRPr lang="en-US" sz="1060" baseline="0" dirty="0"/>
        </a:p>
      </dgm:t>
    </dgm:pt>
    <dgm:pt modelId="{BBB36F17-ECAD-2F45-90B4-19F4E8D43FFA}" type="parTrans" cxnId="{59E7535A-41E5-8B49-83A5-6845765BF461}">
      <dgm:prSet/>
      <dgm:spPr/>
      <dgm:t>
        <a:bodyPr/>
        <a:lstStyle/>
        <a:p>
          <a:endParaRPr lang="en-US" sz="1060" baseline="0"/>
        </a:p>
      </dgm:t>
    </dgm:pt>
    <dgm:pt modelId="{5C851FCF-3082-EC4B-A707-FD57B6759EBA}" type="sibTrans" cxnId="{59E7535A-41E5-8B49-83A5-6845765BF461}">
      <dgm:prSet/>
      <dgm:spPr/>
      <dgm:t>
        <a:bodyPr/>
        <a:lstStyle/>
        <a:p>
          <a:endParaRPr lang="en-US" sz="1060" baseline="0"/>
        </a:p>
      </dgm:t>
    </dgm:pt>
    <dgm:pt modelId="{003FC984-E844-8D44-8125-3B364A4371BD}">
      <dgm:prSet custT="1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en-GB" sz="1060" baseline="0"/>
            <a:t>2. Disseminate it</a:t>
          </a:r>
          <a:endParaRPr lang="hu-HU" sz="1060" baseline="0"/>
        </a:p>
      </dgm:t>
    </dgm:pt>
    <dgm:pt modelId="{7E6FF7D5-7A6C-FB40-9986-88185AE15AD6}" type="parTrans" cxnId="{30C67FC6-8F3E-C94B-BBC9-F9D4889CB917}">
      <dgm:prSet/>
      <dgm:spPr/>
      <dgm:t>
        <a:bodyPr/>
        <a:lstStyle/>
        <a:p>
          <a:endParaRPr lang="en-US" sz="1060" baseline="0"/>
        </a:p>
      </dgm:t>
    </dgm:pt>
    <dgm:pt modelId="{31CCFA41-6D3A-2147-AFE8-193EB01E9D29}" type="sibTrans" cxnId="{30C67FC6-8F3E-C94B-BBC9-F9D4889CB917}">
      <dgm:prSet/>
      <dgm:spPr/>
      <dgm:t>
        <a:bodyPr/>
        <a:lstStyle/>
        <a:p>
          <a:endParaRPr lang="en-US" sz="1060" baseline="0"/>
        </a:p>
      </dgm:t>
    </dgm:pt>
    <dgm:pt modelId="{AC790EF4-F922-8540-9A11-F6111DC2D344}">
      <dgm:prSet custT="1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en-GB" sz="1060" baseline="0"/>
            <a:t>3. Make proof of dissemination</a:t>
          </a:r>
          <a:endParaRPr lang="hu-HU" sz="1060" baseline="0"/>
        </a:p>
      </dgm:t>
    </dgm:pt>
    <dgm:pt modelId="{A71544EB-2BD9-A744-98EF-376AA83E3C6E}" type="parTrans" cxnId="{F3CE9116-5B6F-6C47-9C54-00694D5BB0EC}">
      <dgm:prSet/>
      <dgm:spPr/>
      <dgm:t>
        <a:bodyPr/>
        <a:lstStyle/>
        <a:p>
          <a:endParaRPr lang="en-US" sz="1060" baseline="0"/>
        </a:p>
      </dgm:t>
    </dgm:pt>
    <dgm:pt modelId="{27E0CEF2-F3C6-3D48-900D-658733003786}" type="sibTrans" cxnId="{F3CE9116-5B6F-6C47-9C54-00694D5BB0EC}">
      <dgm:prSet/>
      <dgm:spPr/>
      <dgm:t>
        <a:bodyPr/>
        <a:lstStyle/>
        <a:p>
          <a:endParaRPr lang="en-US" sz="1060" baseline="0"/>
        </a:p>
      </dgm:t>
    </dgm:pt>
    <dgm:pt modelId="{FC7C7393-CD1D-2F41-8B5B-8EA467A6A588}">
      <dgm:prSet custT="1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en-GB" sz="1060" baseline="0" dirty="0"/>
            <a:t>4. </a:t>
          </a:r>
          <a:r>
            <a:rPr lang="hu-HU" sz="1060" baseline="0" dirty="0"/>
            <a:t>Enter r</a:t>
          </a:r>
          <a:r>
            <a:rPr lang="en-GB" sz="1060" baseline="0" dirty="0" err="1"/>
            <a:t>ecord</a:t>
          </a:r>
          <a:r>
            <a:rPr lang="en-GB" sz="1060" baseline="0" dirty="0"/>
            <a:t> </a:t>
          </a:r>
          <a:r>
            <a:rPr lang="hu-HU" sz="1060" baseline="0" dirty="0"/>
            <a:t> </a:t>
          </a:r>
          <a:r>
            <a:rPr lang="hu-HU" sz="1060" baseline="0" dirty="0" err="1"/>
            <a:t>in</a:t>
          </a:r>
          <a:r>
            <a:rPr lang="hu-HU" sz="1060" baseline="0" dirty="0"/>
            <a:t> </a:t>
          </a:r>
          <a:r>
            <a:rPr lang="hu-HU" sz="1060" baseline="0" dirty="0" err="1"/>
            <a:t>the</a:t>
          </a:r>
          <a:r>
            <a:rPr lang="hu-HU" sz="1060" baseline="0" dirty="0"/>
            <a:t> </a:t>
          </a:r>
          <a:r>
            <a:rPr lang="en-GB" sz="1060" baseline="0" dirty="0"/>
            <a:t>dissemination </a:t>
          </a:r>
          <a:r>
            <a:rPr lang="hu-HU" sz="1060" baseline="0" dirty="0" err="1"/>
            <a:t>webform</a:t>
          </a:r>
          <a:r>
            <a:rPr lang="hu-HU" sz="1060" baseline="0" dirty="0"/>
            <a:t> </a:t>
          </a:r>
          <a:r>
            <a:rPr lang="hu-HU" sz="1060" baseline="0" dirty="0" err="1"/>
            <a:t>on</a:t>
          </a:r>
          <a:r>
            <a:rPr lang="hu-HU" sz="1060" baseline="0" dirty="0"/>
            <a:t> </a:t>
          </a:r>
          <a:r>
            <a:rPr lang="hu-HU" sz="1060" baseline="0" dirty="0" err="1"/>
            <a:t>the</a:t>
          </a:r>
          <a:r>
            <a:rPr lang="hu-HU" sz="1060" baseline="0" dirty="0"/>
            <a:t> project </a:t>
          </a:r>
          <a:r>
            <a:rPr lang="hu-HU" sz="1060" baseline="0" dirty="0" err="1"/>
            <a:t>website</a:t>
          </a:r>
          <a:r>
            <a:rPr lang="hu-HU" sz="1060" baseline="0" dirty="0"/>
            <a:t>: </a:t>
          </a:r>
          <a:r>
            <a:rPr lang="hu-HU" sz="800" baseline="0" dirty="0"/>
            <a:t>http://reactivet.itstudy.hu/en/forms/dissemination</a:t>
          </a:r>
        </a:p>
        <a:p>
          <a:pPr>
            <a:buFont typeface="Calibri" panose="020F0502020204030204" pitchFamily="34" charset="0"/>
            <a:buChar char="-"/>
          </a:pPr>
          <a:endParaRPr lang="hu-HU" sz="1060" baseline="0" dirty="0"/>
        </a:p>
      </dgm:t>
    </dgm:pt>
    <dgm:pt modelId="{DE7DA4A1-5DF1-D849-978E-3A574A1DC480}" type="parTrans" cxnId="{BE6342AA-0724-A84D-AC50-E0DCF965C289}">
      <dgm:prSet/>
      <dgm:spPr/>
      <dgm:t>
        <a:bodyPr/>
        <a:lstStyle/>
        <a:p>
          <a:endParaRPr lang="en-US" sz="1060" baseline="0"/>
        </a:p>
      </dgm:t>
    </dgm:pt>
    <dgm:pt modelId="{1923E1D8-B192-7446-9116-EA3B42B042DE}" type="sibTrans" cxnId="{BE6342AA-0724-A84D-AC50-E0DCF965C289}">
      <dgm:prSet/>
      <dgm:spPr/>
      <dgm:t>
        <a:bodyPr/>
        <a:lstStyle/>
        <a:p>
          <a:endParaRPr lang="en-US" sz="1060" baseline="0"/>
        </a:p>
      </dgm:t>
    </dgm:pt>
    <dgm:pt modelId="{963AF072-030B-B34D-8717-99BFBD3638C1}">
      <dgm:prSet custT="1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en-GB" sz="1060" baseline="0"/>
            <a:t>5. </a:t>
          </a:r>
          <a:r>
            <a:rPr lang="hu-HU" sz="1060" baseline="0"/>
            <a:t>Upload </a:t>
          </a:r>
          <a:r>
            <a:rPr lang="en-GB" sz="1060" baseline="0"/>
            <a:t>evidences</a:t>
          </a:r>
          <a:endParaRPr lang="hu-HU" sz="1060" baseline="0"/>
        </a:p>
      </dgm:t>
    </dgm:pt>
    <dgm:pt modelId="{2E047C71-59A3-1941-9FAA-2EC99FBF9043}" type="parTrans" cxnId="{AD7D1568-CEB6-704E-B628-0B24662454B6}">
      <dgm:prSet/>
      <dgm:spPr/>
      <dgm:t>
        <a:bodyPr/>
        <a:lstStyle/>
        <a:p>
          <a:endParaRPr lang="en-US" sz="1060" baseline="0"/>
        </a:p>
      </dgm:t>
    </dgm:pt>
    <dgm:pt modelId="{6FA98D08-033C-2A40-9C18-595C8520048D}" type="sibTrans" cxnId="{AD7D1568-CEB6-704E-B628-0B24662454B6}">
      <dgm:prSet/>
      <dgm:spPr/>
      <dgm:t>
        <a:bodyPr/>
        <a:lstStyle/>
        <a:p>
          <a:endParaRPr lang="en-US" sz="1060" baseline="0"/>
        </a:p>
      </dgm:t>
    </dgm:pt>
    <dgm:pt modelId="{151709B0-8C4B-E043-B98F-3A2396222D5F}" type="pres">
      <dgm:prSet presAssocID="{C91A7417-68EC-D943-9910-13B704953FA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E3311497-3D5A-AF45-814B-9F9DE53AD0CF}" type="pres">
      <dgm:prSet presAssocID="{43878C59-1136-B943-9E72-42CAD4F6B968}" presName="composite" presStyleCnt="0"/>
      <dgm:spPr/>
    </dgm:pt>
    <dgm:pt modelId="{2D76ED97-44CF-5A4E-B36E-E72716608031}" type="pres">
      <dgm:prSet presAssocID="{43878C59-1136-B943-9E72-42CAD4F6B968}" presName="bentUpArrow1" presStyleLbl="alignImgPlace1" presStyleIdx="0" presStyleCnt="4"/>
      <dgm:spPr/>
    </dgm:pt>
    <dgm:pt modelId="{5B153ADD-D5B4-CF48-949A-9F9AB5FEB41D}" type="pres">
      <dgm:prSet presAssocID="{43878C59-1136-B943-9E72-42CAD4F6B968}" presName="ParentText" presStyleLbl="node1" presStyleIdx="0" presStyleCnt="5" custScaleX="185891" custLinFactNeighborX="-3880" custLinFactNeighborY="-18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736E480-03D7-4743-AF5F-BB009EF362BD}" type="pres">
      <dgm:prSet presAssocID="{43878C59-1136-B943-9E72-42CAD4F6B968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1AC6245-597C-8E49-BDEA-F9E11F4C222E}" type="pres">
      <dgm:prSet presAssocID="{5C851FCF-3082-EC4B-A707-FD57B6759EBA}" presName="sibTrans" presStyleCnt="0"/>
      <dgm:spPr/>
    </dgm:pt>
    <dgm:pt modelId="{1588E77C-9905-A04C-91C8-64CB968E2003}" type="pres">
      <dgm:prSet presAssocID="{003FC984-E844-8D44-8125-3B364A4371BD}" presName="composite" presStyleCnt="0"/>
      <dgm:spPr/>
    </dgm:pt>
    <dgm:pt modelId="{5392CAE9-F475-FE40-B667-3F023842D2EC}" type="pres">
      <dgm:prSet presAssocID="{003FC984-E844-8D44-8125-3B364A4371BD}" presName="bentUpArrow1" presStyleLbl="alignImgPlace1" presStyleIdx="1" presStyleCnt="4"/>
      <dgm:spPr/>
    </dgm:pt>
    <dgm:pt modelId="{C8D36CEA-7081-254D-BF73-0DC03AF065E3}" type="pres">
      <dgm:prSet presAssocID="{003FC984-E844-8D44-8125-3B364A4371BD}" presName="ParentText" presStyleLbl="node1" presStyleIdx="1" presStyleCnt="5" custScaleX="122550" custLinFactNeighborX="142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893072-63F2-A446-A9B5-B2A77536E6C0}" type="pres">
      <dgm:prSet presAssocID="{003FC984-E844-8D44-8125-3B364A4371BD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7587FC68-66B6-DE46-ADDA-70DC8DD74A84}" type="pres">
      <dgm:prSet presAssocID="{31CCFA41-6D3A-2147-AFE8-193EB01E9D29}" presName="sibTrans" presStyleCnt="0"/>
      <dgm:spPr/>
    </dgm:pt>
    <dgm:pt modelId="{E194B6C8-C7BA-864A-86F5-CDB5BBEFD5C2}" type="pres">
      <dgm:prSet presAssocID="{AC790EF4-F922-8540-9A11-F6111DC2D344}" presName="composite" presStyleCnt="0"/>
      <dgm:spPr/>
    </dgm:pt>
    <dgm:pt modelId="{240BF127-5EEB-6942-9E90-3ED6F3C4C502}" type="pres">
      <dgm:prSet presAssocID="{AC790EF4-F922-8540-9A11-F6111DC2D344}" presName="bentUpArrow1" presStyleLbl="alignImgPlace1" presStyleIdx="2" presStyleCnt="4"/>
      <dgm:spPr/>
    </dgm:pt>
    <dgm:pt modelId="{13D0FF8A-AC8E-E14B-AD01-E422260B8875}" type="pres">
      <dgm:prSet presAssocID="{AC790EF4-F922-8540-9A11-F6111DC2D344}" presName="ParentText" presStyleLbl="node1" presStyleIdx="2" presStyleCnt="5" custScaleX="121568" custLinFactNeighborX="-91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F93E455-368E-FD4F-A181-8B9587907DD3}" type="pres">
      <dgm:prSet presAssocID="{AC790EF4-F922-8540-9A11-F6111DC2D344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74BE9F37-F31E-1B49-A434-F57BC4FF0390}" type="pres">
      <dgm:prSet presAssocID="{27E0CEF2-F3C6-3D48-900D-658733003786}" presName="sibTrans" presStyleCnt="0"/>
      <dgm:spPr/>
    </dgm:pt>
    <dgm:pt modelId="{5DBD078B-C0DE-2D42-9D41-ED9F41036426}" type="pres">
      <dgm:prSet presAssocID="{FC7C7393-CD1D-2F41-8B5B-8EA467A6A588}" presName="composite" presStyleCnt="0"/>
      <dgm:spPr/>
    </dgm:pt>
    <dgm:pt modelId="{C507F965-7368-184A-8DEA-5EAF42AB97FE}" type="pres">
      <dgm:prSet presAssocID="{FC7C7393-CD1D-2F41-8B5B-8EA467A6A588}" presName="bentUpArrow1" presStyleLbl="alignImgPlace1" presStyleIdx="3" presStyleCnt="4"/>
      <dgm:spPr/>
    </dgm:pt>
    <dgm:pt modelId="{331A0847-A6AA-DB49-B5CB-3DFCF72A913A}" type="pres">
      <dgm:prSet presAssocID="{FC7C7393-CD1D-2F41-8B5B-8EA467A6A588}" presName="ParentText" presStyleLbl="node1" presStyleIdx="3" presStyleCnt="5" custScaleX="271570" custLinFactNeighborX="-112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B501155-F380-9644-8531-F43858DA6E26}" type="pres">
      <dgm:prSet presAssocID="{FC7C7393-CD1D-2F41-8B5B-8EA467A6A588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21A3A4A9-8413-C544-A9FF-240FC944A115}" type="pres">
      <dgm:prSet presAssocID="{1923E1D8-B192-7446-9116-EA3B42B042DE}" presName="sibTrans" presStyleCnt="0"/>
      <dgm:spPr/>
    </dgm:pt>
    <dgm:pt modelId="{1E2E47E6-4A6E-9D41-831F-88168D089421}" type="pres">
      <dgm:prSet presAssocID="{963AF072-030B-B34D-8717-99BFBD3638C1}" presName="composite" presStyleCnt="0"/>
      <dgm:spPr/>
    </dgm:pt>
    <dgm:pt modelId="{8E5F207A-6025-DE44-8E4A-18B51E5EB667}" type="pres">
      <dgm:prSet presAssocID="{963AF072-030B-B34D-8717-99BFBD3638C1}" presName="ParentText" presStyleLbl="node1" presStyleIdx="4" presStyleCnt="5" custScaleX="119504" custLinFactNeighborX="799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132884A-C22D-471A-9DBD-C651508B70FC}" type="presOf" srcId="{C91A7417-68EC-D943-9910-13B704953FA0}" destId="{151709B0-8C4B-E043-B98F-3A2396222D5F}" srcOrd="0" destOrd="0" presId="urn:microsoft.com/office/officeart/2005/8/layout/StepDownProcess"/>
    <dgm:cxn modelId="{59E7535A-41E5-8B49-83A5-6845765BF461}" srcId="{C91A7417-68EC-D943-9910-13B704953FA0}" destId="{43878C59-1136-B943-9E72-42CAD4F6B968}" srcOrd="0" destOrd="0" parTransId="{BBB36F17-ECAD-2F45-90B4-19F4E8D43FFA}" sibTransId="{5C851FCF-3082-EC4B-A707-FD57B6759EBA}"/>
    <dgm:cxn modelId="{30C67FC6-8F3E-C94B-BBC9-F9D4889CB917}" srcId="{C91A7417-68EC-D943-9910-13B704953FA0}" destId="{003FC984-E844-8D44-8125-3B364A4371BD}" srcOrd="1" destOrd="0" parTransId="{7E6FF7D5-7A6C-FB40-9986-88185AE15AD6}" sibTransId="{31CCFA41-6D3A-2147-AFE8-193EB01E9D29}"/>
    <dgm:cxn modelId="{95799876-7522-481F-AD29-3CD65C821FF3}" type="presOf" srcId="{AC790EF4-F922-8540-9A11-F6111DC2D344}" destId="{13D0FF8A-AC8E-E14B-AD01-E422260B8875}" srcOrd="0" destOrd="0" presId="urn:microsoft.com/office/officeart/2005/8/layout/StepDownProcess"/>
    <dgm:cxn modelId="{9ABD1FDE-3EEE-4A38-97CE-BC1140A0FC5C}" type="presOf" srcId="{003FC984-E844-8D44-8125-3B364A4371BD}" destId="{C8D36CEA-7081-254D-BF73-0DC03AF065E3}" srcOrd="0" destOrd="0" presId="urn:microsoft.com/office/officeart/2005/8/layout/StepDownProcess"/>
    <dgm:cxn modelId="{F3CE9116-5B6F-6C47-9C54-00694D5BB0EC}" srcId="{C91A7417-68EC-D943-9910-13B704953FA0}" destId="{AC790EF4-F922-8540-9A11-F6111DC2D344}" srcOrd="2" destOrd="0" parTransId="{A71544EB-2BD9-A744-98EF-376AA83E3C6E}" sibTransId="{27E0CEF2-F3C6-3D48-900D-658733003786}"/>
    <dgm:cxn modelId="{39D69566-042A-43C5-8E71-68EF3E3AC521}" type="presOf" srcId="{963AF072-030B-B34D-8717-99BFBD3638C1}" destId="{8E5F207A-6025-DE44-8E4A-18B51E5EB667}" srcOrd="0" destOrd="0" presId="urn:microsoft.com/office/officeart/2005/8/layout/StepDownProcess"/>
    <dgm:cxn modelId="{BE6342AA-0724-A84D-AC50-E0DCF965C289}" srcId="{C91A7417-68EC-D943-9910-13B704953FA0}" destId="{FC7C7393-CD1D-2F41-8B5B-8EA467A6A588}" srcOrd="3" destOrd="0" parTransId="{DE7DA4A1-5DF1-D849-978E-3A574A1DC480}" sibTransId="{1923E1D8-B192-7446-9116-EA3B42B042DE}"/>
    <dgm:cxn modelId="{71384C31-EEA8-4940-9AFD-92EA9BFD89BF}" type="presOf" srcId="{43878C59-1136-B943-9E72-42CAD4F6B968}" destId="{5B153ADD-D5B4-CF48-949A-9F9AB5FEB41D}" srcOrd="0" destOrd="0" presId="urn:microsoft.com/office/officeart/2005/8/layout/StepDownProcess"/>
    <dgm:cxn modelId="{AD7D1568-CEB6-704E-B628-0B24662454B6}" srcId="{C91A7417-68EC-D943-9910-13B704953FA0}" destId="{963AF072-030B-B34D-8717-99BFBD3638C1}" srcOrd="4" destOrd="0" parTransId="{2E047C71-59A3-1941-9FAA-2EC99FBF9043}" sibTransId="{6FA98D08-033C-2A40-9C18-595C8520048D}"/>
    <dgm:cxn modelId="{0BBB2CC8-2535-4778-B9E2-00C5204517CF}" type="presOf" srcId="{FC7C7393-CD1D-2F41-8B5B-8EA467A6A588}" destId="{331A0847-A6AA-DB49-B5CB-3DFCF72A913A}" srcOrd="0" destOrd="0" presId="urn:microsoft.com/office/officeart/2005/8/layout/StepDownProcess"/>
    <dgm:cxn modelId="{57AA1BB5-6FFA-4E19-83FF-C4D592A50E6A}" type="presParOf" srcId="{151709B0-8C4B-E043-B98F-3A2396222D5F}" destId="{E3311497-3D5A-AF45-814B-9F9DE53AD0CF}" srcOrd="0" destOrd="0" presId="urn:microsoft.com/office/officeart/2005/8/layout/StepDownProcess"/>
    <dgm:cxn modelId="{9CF5B394-AA3B-4242-929E-D1E92B4C5112}" type="presParOf" srcId="{E3311497-3D5A-AF45-814B-9F9DE53AD0CF}" destId="{2D76ED97-44CF-5A4E-B36E-E72716608031}" srcOrd="0" destOrd="0" presId="urn:microsoft.com/office/officeart/2005/8/layout/StepDownProcess"/>
    <dgm:cxn modelId="{EE6AE2ED-E58E-4D33-B8CD-F857EACE5EE4}" type="presParOf" srcId="{E3311497-3D5A-AF45-814B-9F9DE53AD0CF}" destId="{5B153ADD-D5B4-CF48-949A-9F9AB5FEB41D}" srcOrd="1" destOrd="0" presId="urn:microsoft.com/office/officeart/2005/8/layout/StepDownProcess"/>
    <dgm:cxn modelId="{F5256874-8EBD-48D8-B5DB-5805121BCB2C}" type="presParOf" srcId="{E3311497-3D5A-AF45-814B-9F9DE53AD0CF}" destId="{8736E480-03D7-4743-AF5F-BB009EF362BD}" srcOrd="2" destOrd="0" presId="urn:microsoft.com/office/officeart/2005/8/layout/StepDownProcess"/>
    <dgm:cxn modelId="{065EDCB5-02A6-44BA-8E07-054176827A96}" type="presParOf" srcId="{151709B0-8C4B-E043-B98F-3A2396222D5F}" destId="{91AC6245-597C-8E49-BDEA-F9E11F4C222E}" srcOrd="1" destOrd="0" presId="urn:microsoft.com/office/officeart/2005/8/layout/StepDownProcess"/>
    <dgm:cxn modelId="{3A54659A-A2A2-49CA-A3B2-36A6256A4357}" type="presParOf" srcId="{151709B0-8C4B-E043-B98F-3A2396222D5F}" destId="{1588E77C-9905-A04C-91C8-64CB968E2003}" srcOrd="2" destOrd="0" presId="urn:microsoft.com/office/officeart/2005/8/layout/StepDownProcess"/>
    <dgm:cxn modelId="{49C863A0-9E93-4794-A704-B2C279EA2385}" type="presParOf" srcId="{1588E77C-9905-A04C-91C8-64CB968E2003}" destId="{5392CAE9-F475-FE40-B667-3F023842D2EC}" srcOrd="0" destOrd="0" presId="urn:microsoft.com/office/officeart/2005/8/layout/StepDownProcess"/>
    <dgm:cxn modelId="{A0627F53-FD19-491C-951B-CE85000E064B}" type="presParOf" srcId="{1588E77C-9905-A04C-91C8-64CB968E2003}" destId="{C8D36CEA-7081-254D-BF73-0DC03AF065E3}" srcOrd="1" destOrd="0" presId="urn:microsoft.com/office/officeart/2005/8/layout/StepDownProcess"/>
    <dgm:cxn modelId="{2C9E3006-D843-4C75-8A03-0D4664DA826F}" type="presParOf" srcId="{1588E77C-9905-A04C-91C8-64CB968E2003}" destId="{E8893072-63F2-A446-A9B5-B2A77536E6C0}" srcOrd="2" destOrd="0" presId="urn:microsoft.com/office/officeart/2005/8/layout/StepDownProcess"/>
    <dgm:cxn modelId="{1CE7D67D-49C0-413A-8682-2F1B012060E5}" type="presParOf" srcId="{151709B0-8C4B-E043-B98F-3A2396222D5F}" destId="{7587FC68-66B6-DE46-ADDA-70DC8DD74A84}" srcOrd="3" destOrd="0" presId="urn:microsoft.com/office/officeart/2005/8/layout/StepDownProcess"/>
    <dgm:cxn modelId="{85543E6F-DB66-4648-882D-B5A4ECD40D58}" type="presParOf" srcId="{151709B0-8C4B-E043-B98F-3A2396222D5F}" destId="{E194B6C8-C7BA-864A-86F5-CDB5BBEFD5C2}" srcOrd="4" destOrd="0" presId="urn:microsoft.com/office/officeart/2005/8/layout/StepDownProcess"/>
    <dgm:cxn modelId="{78FDC45A-D487-4625-BFC8-A521C1A1F3C0}" type="presParOf" srcId="{E194B6C8-C7BA-864A-86F5-CDB5BBEFD5C2}" destId="{240BF127-5EEB-6942-9E90-3ED6F3C4C502}" srcOrd="0" destOrd="0" presId="urn:microsoft.com/office/officeart/2005/8/layout/StepDownProcess"/>
    <dgm:cxn modelId="{3D94C747-CC1D-4FFE-8D0C-A1F7B280B379}" type="presParOf" srcId="{E194B6C8-C7BA-864A-86F5-CDB5BBEFD5C2}" destId="{13D0FF8A-AC8E-E14B-AD01-E422260B8875}" srcOrd="1" destOrd="0" presId="urn:microsoft.com/office/officeart/2005/8/layout/StepDownProcess"/>
    <dgm:cxn modelId="{03CEECB3-D342-4A4E-A786-B827B8D0D2DB}" type="presParOf" srcId="{E194B6C8-C7BA-864A-86F5-CDB5BBEFD5C2}" destId="{0F93E455-368E-FD4F-A181-8B9587907DD3}" srcOrd="2" destOrd="0" presId="urn:microsoft.com/office/officeart/2005/8/layout/StepDownProcess"/>
    <dgm:cxn modelId="{EC7D7C26-51B6-428E-9C8C-A6BDFD7043AA}" type="presParOf" srcId="{151709B0-8C4B-E043-B98F-3A2396222D5F}" destId="{74BE9F37-F31E-1B49-A434-F57BC4FF0390}" srcOrd="5" destOrd="0" presId="urn:microsoft.com/office/officeart/2005/8/layout/StepDownProcess"/>
    <dgm:cxn modelId="{C59880AD-7218-4260-8834-AEC9CFD46989}" type="presParOf" srcId="{151709B0-8C4B-E043-B98F-3A2396222D5F}" destId="{5DBD078B-C0DE-2D42-9D41-ED9F41036426}" srcOrd="6" destOrd="0" presId="urn:microsoft.com/office/officeart/2005/8/layout/StepDownProcess"/>
    <dgm:cxn modelId="{8C30DE51-983B-4202-8720-3284B17A4906}" type="presParOf" srcId="{5DBD078B-C0DE-2D42-9D41-ED9F41036426}" destId="{C507F965-7368-184A-8DEA-5EAF42AB97FE}" srcOrd="0" destOrd="0" presId="urn:microsoft.com/office/officeart/2005/8/layout/StepDownProcess"/>
    <dgm:cxn modelId="{F3A02931-25AC-4137-B65F-2D922B902C7E}" type="presParOf" srcId="{5DBD078B-C0DE-2D42-9D41-ED9F41036426}" destId="{331A0847-A6AA-DB49-B5CB-3DFCF72A913A}" srcOrd="1" destOrd="0" presId="urn:microsoft.com/office/officeart/2005/8/layout/StepDownProcess"/>
    <dgm:cxn modelId="{8D946545-8E25-4D2A-916D-53526E4E722D}" type="presParOf" srcId="{5DBD078B-C0DE-2D42-9D41-ED9F41036426}" destId="{9B501155-F380-9644-8531-F43858DA6E26}" srcOrd="2" destOrd="0" presId="urn:microsoft.com/office/officeart/2005/8/layout/StepDownProcess"/>
    <dgm:cxn modelId="{03ADC0C6-152B-422A-8E04-EFB0B9A7526D}" type="presParOf" srcId="{151709B0-8C4B-E043-B98F-3A2396222D5F}" destId="{21A3A4A9-8413-C544-A9FF-240FC944A115}" srcOrd="7" destOrd="0" presId="urn:microsoft.com/office/officeart/2005/8/layout/StepDownProcess"/>
    <dgm:cxn modelId="{26247C28-8FA2-4402-93FA-C780C3A3ECD0}" type="presParOf" srcId="{151709B0-8C4B-E043-B98F-3A2396222D5F}" destId="{1E2E47E6-4A6E-9D41-831F-88168D089421}" srcOrd="8" destOrd="0" presId="urn:microsoft.com/office/officeart/2005/8/layout/StepDownProcess"/>
    <dgm:cxn modelId="{BE8009E0-438D-4F50-8D95-4108C4C56555}" type="presParOf" srcId="{1E2E47E6-4A6E-9D41-831F-88168D089421}" destId="{8E5F207A-6025-DE44-8E4A-18B51E5EB66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6ED97-44CF-5A4E-B36E-E72716608031}">
      <dsp:nvSpPr>
        <dsp:cNvPr id="0" name=""/>
        <dsp:cNvSpPr/>
      </dsp:nvSpPr>
      <dsp:spPr>
        <a:xfrm rot="5400000">
          <a:off x="653389" y="905973"/>
          <a:ext cx="661283" cy="75284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53ADD-D5B4-CF48-949A-9F9AB5FEB41D}">
      <dsp:nvSpPr>
        <dsp:cNvPr id="0" name=""/>
        <dsp:cNvSpPr/>
      </dsp:nvSpPr>
      <dsp:spPr>
        <a:xfrm>
          <a:off x="0" y="158528"/>
          <a:ext cx="2069360" cy="779212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7117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Char char="-"/>
          </a:pPr>
          <a:r>
            <a:rPr lang="en-GB" sz="1060" kern="1200" baseline="0" dirty="0"/>
            <a:t>1. Produce the dissemination content</a:t>
          </a:r>
          <a:endParaRPr lang="en-US" sz="1060" kern="1200" baseline="0" dirty="0"/>
        </a:p>
      </dsp:txBody>
      <dsp:txXfrm>
        <a:off x="38045" y="196573"/>
        <a:ext cx="1993270" cy="703122"/>
      </dsp:txXfrm>
    </dsp:sp>
    <dsp:sp modelId="{8736E480-03D7-4743-AF5F-BB009EF362BD}">
      <dsp:nvSpPr>
        <dsp:cNvPr id="0" name=""/>
        <dsp:cNvSpPr/>
      </dsp:nvSpPr>
      <dsp:spPr>
        <a:xfrm>
          <a:off x="1591401" y="247243"/>
          <a:ext cx="809644" cy="62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2CAE9-F475-FE40-B667-3F023842D2EC}">
      <dsp:nvSpPr>
        <dsp:cNvPr id="0" name=""/>
        <dsp:cNvSpPr/>
      </dsp:nvSpPr>
      <dsp:spPr>
        <a:xfrm rot="5400000">
          <a:off x="1453276" y="1781286"/>
          <a:ext cx="661283" cy="75284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4363171"/>
            <a:satOff val="-234"/>
            <a:lumOff val="37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36CEA-7081-254D-BF73-0DC03AF065E3}">
      <dsp:nvSpPr>
        <dsp:cNvPr id="0" name=""/>
        <dsp:cNvSpPr/>
      </dsp:nvSpPr>
      <dsp:spPr>
        <a:xfrm>
          <a:off x="1311528" y="1048240"/>
          <a:ext cx="1364241" cy="779212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7117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Char char="-"/>
          </a:pPr>
          <a:r>
            <a:rPr lang="en-GB" sz="1060" kern="1200" baseline="0"/>
            <a:t>2. Disseminate it</a:t>
          </a:r>
          <a:endParaRPr lang="hu-HU" sz="1060" kern="1200" baseline="0"/>
        </a:p>
      </dsp:txBody>
      <dsp:txXfrm>
        <a:off x="1349573" y="1086285"/>
        <a:ext cx="1288151" cy="703122"/>
      </dsp:txXfrm>
    </dsp:sp>
    <dsp:sp modelId="{E8893072-63F2-A446-A9B5-B2A77536E6C0}">
      <dsp:nvSpPr>
        <dsp:cNvPr id="0" name=""/>
        <dsp:cNvSpPr/>
      </dsp:nvSpPr>
      <dsp:spPr>
        <a:xfrm>
          <a:off x="2391288" y="1122556"/>
          <a:ext cx="809644" cy="62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0BF127-5EEB-6942-9E90-3ED6F3C4C502}">
      <dsp:nvSpPr>
        <dsp:cNvPr id="0" name=""/>
        <dsp:cNvSpPr/>
      </dsp:nvSpPr>
      <dsp:spPr>
        <a:xfrm rot="5400000">
          <a:off x="2600257" y="2656598"/>
          <a:ext cx="661283" cy="75284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8726342"/>
            <a:satOff val="-469"/>
            <a:lumOff val="75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0FF8A-AC8E-E14B-AD01-E422260B8875}">
      <dsp:nvSpPr>
        <dsp:cNvPr id="0" name=""/>
        <dsp:cNvSpPr/>
      </dsp:nvSpPr>
      <dsp:spPr>
        <a:xfrm>
          <a:off x="2202815" y="1923552"/>
          <a:ext cx="1353309" cy="779212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7117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Char char="-"/>
          </a:pPr>
          <a:r>
            <a:rPr lang="en-GB" sz="1060" kern="1200" baseline="0"/>
            <a:t>3. Make proof of dissemination</a:t>
          </a:r>
          <a:endParaRPr lang="hu-HU" sz="1060" kern="1200" baseline="0"/>
        </a:p>
      </dsp:txBody>
      <dsp:txXfrm>
        <a:off x="2240860" y="1961597"/>
        <a:ext cx="1277219" cy="703122"/>
      </dsp:txXfrm>
    </dsp:sp>
    <dsp:sp modelId="{0F93E455-368E-FD4F-A181-8B9587907DD3}">
      <dsp:nvSpPr>
        <dsp:cNvPr id="0" name=""/>
        <dsp:cNvSpPr/>
      </dsp:nvSpPr>
      <dsp:spPr>
        <a:xfrm>
          <a:off x="3538269" y="1997868"/>
          <a:ext cx="809644" cy="62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7F965-7368-184A-8DEA-5EAF42AB97FE}">
      <dsp:nvSpPr>
        <dsp:cNvPr id="0" name=""/>
        <dsp:cNvSpPr/>
      </dsp:nvSpPr>
      <dsp:spPr>
        <a:xfrm rot="5400000">
          <a:off x="4587624" y="3531911"/>
          <a:ext cx="661283" cy="75284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3089513"/>
            <a:satOff val="-703"/>
            <a:lumOff val="113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A0847-A6AA-DB49-B5CB-3DFCF72A913A}">
      <dsp:nvSpPr>
        <dsp:cNvPr id="0" name=""/>
        <dsp:cNvSpPr/>
      </dsp:nvSpPr>
      <dsp:spPr>
        <a:xfrm>
          <a:off x="3332552" y="2798865"/>
          <a:ext cx="3023149" cy="779212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7117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Char char="-"/>
          </a:pPr>
          <a:r>
            <a:rPr lang="en-GB" sz="1060" kern="1200" baseline="0" dirty="0"/>
            <a:t>4. </a:t>
          </a:r>
          <a:r>
            <a:rPr lang="hu-HU" sz="1060" kern="1200" baseline="0" dirty="0"/>
            <a:t>Enter r</a:t>
          </a:r>
          <a:r>
            <a:rPr lang="en-GB" sz="1060" kern="1200" baseline="0" dirty="0" err="1"/>
            <a:t>ecord</a:t>
          </a:r>
          <a:r>
            <a:rPr lang="en-GB" sz="1060" kern="1200" baseline="0" dirty="0"/>
            <a:t> </a:t>
          </a:r>
          <a:r>
            <a:rPr lang="hu-HU" sz="1060" kern="1200" baseline="0" dirty="0"/>
            <a:t> </a:t>
          </a:r>
          <a:r>
            <a:rPr lang="hu-HU" sz="1060" kern="1200" baseline="0" dirty="0" err="1"/>
            <a:t>in</a:t>
          </a:r>
          <a:r>
            <a:rPr lang="hu-HU" sz="1060" kern="1200" baseline="0" dirty="0"/>
            <a:t> </a:t>
          </a:r>
          <a:r>
            <a:rPr lang="hu-HU" sz="1060" kern="1200" baseline="0" dirty="0" err="1"/>
            <a:t>the</a:t>
          </a:r>
          <a:r>
            <a:rPr lang="hu-HU" sz="1060" kern="1200" baseline="0" dirty="0"/>
            <a:t> </a:t>
          </a:r>
          <a:r>
            <a:rPr lang="en-GB" sz="1060" kern="1200" baseline="0" dirty="0"/>
            <a:t>dissemination </a:t>
          </a:r>
          <a:r>
            <a:rPr lang="hu-HU" sz="1060" kern="1200" baseline="0" dirty="0" err="1"/>
            <a:t>webform</a:t>
          </a:r>
          <a:r>
            <a:rPr lang="hu-HU" sz="1060" kern="1200" baseline="0" dirty="0"/>
            <a:t> </a:t>
          </a:r>
          <a:r>
            <a:rPr lang="hu-HU" sz="1060" kern="1200" baseline="0" dirty="0" err="1"/>
            <a:t>on</a:t>
          </a:r>
          <a:r>
            <a:rPr lang="hu-HU" sz="1060" kern="1200" baseline="0" dirty="0"/>
            <a:t> </a:t>
          </a:r>
          <a:r>
            <a:rPr lang="hu-HU" sz="1060" kern="1200" baseline="0" dirty="0" err="1"/>
            <a:t>the</a:t>
          </a:r>
          <a:r>
            <a:rPr lang="hu-HU" sz="1060" kern="1200" baseline="0" dirty="0"/>
            <a:t> project </a:t>
          </a:r>
          <a:r>
            <a:rPr lang="hu-HU" sz="1060" kern="1200" baseline="0" dirty="0" err="1"/>
            <a:t>website</a:t>
          </a:r>
          <a:r>
            <a:rPr lang="hu-HU" sz="1060" kern="1200" baseline="0" dirty="0"/>
            <a:t>: </a:t>
          </a:r>
          <a:r>
            <a:rPr lang="hu-HU" sz="800" kern="1200" baseline="0" dirty="0"/>
            <a:t>http://reactivet.itstudy.hu/en/forms/dissemination</a:t>
          </a:r>
        </a:p>
        <a:p>
          <a:pPr lvl="0" algn="ctr" defTabSz="47117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Char char="-"/>
          </a:pPr>
          <a:endParaRPr lang="hu-HU" sz="1060" kern="1200" baseline="0" dirty="0"/>
        </a:p>
      </dsp:txBody>
      <dsp:txXfrm>
        <a:off x="3370597" y="2836910"/>
        <a:ext cx="2947059" cy="703122"/>
      </dsp:txXfrm>
    </dsp:sp>
    <dsp:sp modelId="{9B501155-F380-9644-8531-F43858DA6E26}">
      <dsp:nvSpPr>
        <dsp:cNvPr id="0" name=""/>
        <dsp:cNvSpPr/>
      </dsp:nvSpPr>
      <dsp:spPr>
        <a:xfrm>
          <a:off x="5525635" y="2873180"/>
          <a:ext cx="809644" cy="62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F207A-6025-DE44-8E4A-18B51E5EB667}">
      <dsp:nvSpPr>
        <dsp:cNvPr id="0" name=""/>
        <dsp:cNvSpPr/>
      </dsp:nvSpPr>
      <dsp:spPr>
        <a:xfrm>
          <a:off x="5150387" y="3674177"/>
          <a:ext cx="1330332" cy="779212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7117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Char char="-"/>
          </a:pPr>
          <a:r>
            <a:rPr lang="en-GB" sz="1060" kern="1200" baseline="0"/>
            <a:t>5. </a:t>
          </a:r>
          <a:r>
            <a:rPr lang="hu-HU" sz="1060" kern="1200" baseline="0"/>
            <a:t>Upload </a:t>
          </a:r>
          <a:r>
            <a:rPr lang="en-GB" sz="1060" kern="1200" baseline="0"/>
            <a:t>evidences</a:t>
          </a:r>
          <a:endParaRPr lang="hu-HU" sz="1060" kern="1200" baseline="0"/>
        </a:p>
      </dsp:txBody>
      <dsp:txXfrm>
        <a:off x="5188432" y="3712222"/>
        <a:ext cx="1254242" cy="703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29F"/>
                </a:solidFill>
              </a:defRPr>
            </a:lvl1pPr>
          </a:lstStyle>
          <a:p>
            <a:endParaRPr lang="hu-H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29F"/>
                </a:solidFill>
              </a:defRPr>
            </a:lvl1pPr>
          </a:lstStyle>
          <a:p>
            <a:endParaRPr lang="hu-HU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162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29F"/>
                </a:solidFill>
              </a:defRPr>
            </a:lvl1pPr>
          </a:lstStyle>
          <a:p>
            <a:endParaRPr lang="hu-H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08725" y="8685213"/>
            <a:ext cx="547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29F"/>
                </a:solidFill>
              </a:defRPr>
            </a:lvl1pPr>
          </a:lstStyle>
          <a:p>
            <a:fld id="{BCAF98AC-E5CD-4B63-B0AE-DD4BD781B3A4}" type="slidenum">
              <a:rPr lang="hu-HU"/>
              <a:pPr/>
              <a:t>‹#›</a:t>
            </a:fld>
            <a:endParaRPr lang="hu-HU"/>
          </a:p>
        </p:txBody>
      </p:sp>
      <p:pic>
        <p:nvPicPr>
          <p:cNvPr id="212998" name="Picture 6" descr="Kép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5300" y="50800"/>
            <a:ext cx="7302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844675" y="8675688"/>
            <a:ext cx="3024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>
                <a:solidFill>
                  <a:srgbClr val="00529F"/>
                </a:solidFill>
              </a:rPr>
              <a:t>SZÁMALK Szakközépiskola</a:t>
            </a:r>
          </a:p>
        </p:txBody>
      </p:sp>
    </p:spTree>
    <p:extLst>
      <p:ext uri="{BB962C8B-B14F-4D97-AF65-F5344CB8AC3E}">
        <p14:creationId xmlns:p14="http://schemas.microsoft.com/office/powerpoint/2010/main" val="2925033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49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29F"/>
                </a:solidFill>
              </a:defRPr>
            </a:lvl1pPr>
          </a:lstStyle>
          <a:p>
            <a:endParaRPr lang="hu-H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868863" y="0"/>
            <a:ext cx="198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29F"/>
                </a:solidFill>
              </a:defRPr>
            </a:lvl1pPr>
          </a:lstStyle>
          <a:p>
            <a:endParaRPr lang="hu-HU"/>
          </a:p>
        </p:txBody>
      </p:sp>
      <p:sp>
        <p:nvSpPr>
          <p:cNvPr id="210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5538" y="827088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155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29F"/>
                </a:solidFill>
              </a:defRPr>
            </a:lvl1pPr>
          </a:lstStyle>
          <a:p>
            <a:endParaRPr lang="hu-H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08725" y="8685213"/>
            <a:ext cx="547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29F"/>
                </a:solidFill>
              </a:defRPr>
            </a:lvl1pPr>
          </a:lstStyle>
          <a:p>
            <a:fld id="{0BE06233-11D1-4CB0-AA0C-8BC66163803C}" type="slidenum">
              <a:rPr lang="hu-HU"/>
              <a:pPr/>
              <a:t>‹#›</a:t>
            </a:fld>
            <a:endParaRPr lang="hu-HU"/>
          </a:p>
        </p:txBody>
      </p:sp>
      <p:pic>
        <p:nvPicPr>
          <p:cNvPr id="210952" name="Picture 8" descr="Kép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5150" y="36513"/>
            <a:ext cx="661988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989138" y="8604250"/>
            <a:ext cx="3024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>
                <a:solidFill>
                  <a:srgbClr val="00529F"/>
                </a:solidFill>
              </a:rPr>
              <a:t>SZÁMALK Szakközépiskola</a:t>
            </a:r>
          </a:p>
        </p:txBody>
      </p:sp>
    </p:spTree>
    <p:extLst>
      <p:ext uri="{BB962C8B-B14F-4D97-AF65-F5344CB8AC3E}">
        <p14:creationId xmlns:p14="http://schemas.microsoft.com/office/powerpoint/2010/main" val="254996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529F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529F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529F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529F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529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>
            <a:lvl1pPr>
              <a:defRPr>
                <a:solidFill>
                  <a:srgbClr val="00356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60375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63E6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ACE8-B908-4BCA-B0D2-2F2B4B9F69E4}" type="datetime1">
              <a:rPr lang="hu-HU" smtClean="0"/>
              <a:pPr/>
              <a:t>2019.05.20.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5626-3263-4034-AABE-E6A8B7903D4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4617-5A3E-46AE-94D1-EC8B61E0CF3F}" type="datetime1">
              <a:rPr lang="hu-HU" smtClean="0"/>
              <a:pPr/>
              <a:t>2019.05.20.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B40D-ECE2-48C4-9749-F5CDA869934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4814-E5D6-478B-BFEB-3B058E46087F}" type="datetime1">
              <a:rPr lang="hu-HU" smtClean="0"/>
              <a:pPr/>
              <a:t>2019.05.20.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6DB3-225E-42DC-8356-A0C793081D8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2FE1-15C6-4379-867E-DC2F33BA7243}" type="datetime1">
              <a:rPr lang="hu-HU" smtClean="0"/>
              <a:pPr/>
              <a:t>2019.05.20.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63E6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3BC4-C46E-4DB3-ABA1-770966218DD7}" type="datetime1">
              <a:rPr lang="hu-HU" smtClean="0"/>
              <a:pPr/>
              <a:t>2019.05.20.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7136-309F-4477-99E1-7BFBD30C701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8047-A0FE-46B9-8291-14DCB3E381BD}" type="datetime1">
              <a:rPr lang="hu-HU" smtClean="0"/>
              <a:pPr/>
              <a:t>2019.05.20.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7654-F071-4C4C-A7D9-961E9CA329A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6781-2A44-4AAD-BB4C-CD9C91A27BE9}" type="datetime1">
              <a:rPr lang="hu-HU" smtClean="0"/>
              <a:pPr/>
              <a:t>2019.05.20.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02BF-B2D7-4ECA-9710-81152EA219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1C7E-F4B5-4B68-AA30-B84445760021}" type="datetime1">
              <a:rPr lang="hu-HU" smtClean="0"/>
              <a:pPr/>
              <a:t>2019.05.20.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DED-793D-4F9A-B8B3-7DF953EA1F3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A325-B8B2-4EA5-B4DC-065DE9D9C9E6}" type="datetime1">
              <a:rPr lang="hu-HU" smtClean="0"/>
              <a:pPr/>
              <a:t>2019.05.20.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0F60-0E95-4D89-9E24-BB05CC6542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C2C4-E2C5-4ADE-A4CB-ABBDF08E8EC8}" type="datetime1">
              <a:rPr lang="hu-HU" smtClean="0"/>
              <a:pPr/>
              <a:t>2019.05.20.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7DA6-C362-48FC-80E1-940F0DEEC4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D8A-E461-4925-92FA-AB2AE71C2962}" type="datetime1">
              <a:rPr lang="hu-HU" smtClean="0"/>
              <a:pPr/>
              <a:t>2019.05.20.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DF6E-48C7-4EDD-B822-5701A7F4C60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18287"/>
                </a:solidFill>
              </a:defRPr>
            </a:lvl1pPr>
          </a:lstStyle>
          <a:p>
            <a:fld id="{953B8B21-AA05-40C7-B7DF-ACC7F8671153}" type="datetime1">
              <a:rPr lang="hu-HU" smtClean="0"/>
              <a:pPr/>
              <a:t>2019.05.20.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18287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264188" y="6356350"/>
            <a:ext cx="2422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18287"/>
                </a:solidFill>
              </a:defRPr>
            </a:lvl1pPr>
          </a:lstStyle>
          <a:p>
            <a:fld id="{BE444141-70AE-4D6B-97D6-8B67CD6A4CB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63E6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356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56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356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56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56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7584" y="2852936"/>
            <a:ext cx="7772400" cy="2110854"/>
          </a:xfrm>
        </p:spPr>
        <p:txBody>
          <a:bodyPr>
            <a:normAutofit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endParaRPr lang="hu-H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52664" y="2708920"/>
            <a:ext cx="6400800" cy="3575422"/>
          </a:xfrm>
        </p:spPr>
        <p:txBody>
          <a:bodyPr>
            <a:normAutofit/>
          </a:bodyPr>
          <a:lstStyle/>
          <a:p>
            <a:endParaRPr lang="hu-HU" sz="2800" b="1" dirty="0" smtClean="0"/>
          </a:p>
          <a:p>
            <a:endParaRPr lang="hu-HU" sz="2800" dirty="0"/>
          </a:p>
          <a:p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56992"/>
            <a:ext cx="6408712" cy="1944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10</a:t>
            </a:fld>
            <a:endParaRPr lang="hu-H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787208" cy="418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938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11</a:t>
            </a:fld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077" y="812939"/>
            <a:ext cx="6412284" cy="506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428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12</a:t>
            </a:fld>
            <a:endParaRPr lang="hu-H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560840" cy="529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287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13</a:t>
            </a:fld>
            <a:endParaRPr lang="hu-H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80963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909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14</a:t>
            </a:fld>
            <a:endParaRPr lang="hu-H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203904" cy="55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309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What</a:t>
            </a:r>
            <a:r>
              <a:rPr lang="hu-HU" dirty="0" smtClean="0"/>
              <a:t> is </a:t>
            </a:r>
            <a:r>
              <a:rPr lang="hu-HU" dirty="0" err="1" smtClean="0"/>
              <a:t>next</a:t>
            </a:r>
            <a:r>
              <a:rPr lang="hu-HU" dirty="0" smtClean="0"/>
              <a:t>?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824536"/>
          </a:xfrm>
        </p:spPr>
        <p:txBody>
          <a:bodyPr/>
          <a:lstStyle/>
          <a:p>
            <a:r>
              <a:rPr lang="hu-HU" dirty="0" err="1" smtClean="0">
                <a:solidFill>
                  <a:srgbClr val="00B050"/>
                </a:solidFill>
              </a:rPr>
              <a:t>Newsletter</a:t>
            </a:r>
            <a:endParaRPr lang="hu-HU" dirty="0" smtClean="0">
              <a:solidFill>
                <a:srgbClr val="00B050"/>
              </a:solidFill>
            </a:endParaRPr>
          </a:p>
          <a:p>
            <a:r>
              <a:rPr lang="hu-HU" dirty="0" err="1" smtClean="0"/>
              <a:t>Content</a:t>
            </a:r>
            <a:r>
              <a:rPr lang="hu-HU" dirty="0" smtClean="0"/>
              <a:t> and </a:t>
            </a:r>
            <a:r>
              <a:rPr lang="hu-HU" dirty="0" err="1" smtClean="0"/>
              <a:t>timing</a:t>
            </a:r>
            <a:r>
              <a:rPr lang="hu-HU" dirty="0" smtClean="0"/>
              <a:t> of </a:t>
            </a:r>
            <a:r>
              <a:rPr lang="hu-HU" dirty="0" err="1" smtClean="0"/>
              <a:t>publish</a:t>
            </a:r>
            <a:r>
              <a:rPr lang="hu-HU" dirty="0" smtClean="0"/>
              <a:t>: </a:t>
            </a:r>
          </a:p>
          <a:p>
            <a:r>
              <a:rPr lang="hu-HU" dirty="0" err="1" smtClean="0"/>
              <a:t>What</a:t>
            </a:r>
            <a:r>
              <a:rPr lang="hu-HU" dirty="0" smtClean="0"/>
              <a:t> and </a:t>
            </a:r>
            <a:r>
              <a:rPr lang="hu-HU" dirty="0" err="1" smtClean="0"/>
              <a:t>when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publish</a:t>
            </a:r>
            <a:r>
              <a:rPr lang="hu-HU" dirty="0" smtClean="0"/>
              <a:t>?</a:t>
            </a:r>
          </a:p>
          <a:p>
            <a:r>
              <a:rPr lang="hu-HU" dirty="0" err="1" smtClean="0"/>
              <a:t>Agree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deadlines</a:t>
            </a:r>
            <a:r>
              <a:rPr lang="hu-HU" dirty="0" smtClean="0"/>
              <a:t>/</a:t>
            </a:r>
            <a:r>
              <a:rPr lang="hu-HU" dirty="0" err="1" smtClean="0"/>
              <a:t>schedule</a:t>
            </a:r>
            <a:endParaRPr lang="hu-HU" dirty="0" smtClean="0"/>
          </a:p>
          <a:p>
            <a:r>
              <a:rPr lang="hu-HU" dirty="0" err="1" smtClean="0"/>
              <a:t>Share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workload</a:t>
            </a:r>
            <a:endParaRPr lang="hu-HU" dirty="0" smtClean="0"/>
          </a:p>
          <a:p>
            <a:r>
              <a:rPr lang="hu-HU" dirty="0" err="1" smtClean="0"/>
              <a:t>Translation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partners</a:t>
            </a:r>
            <a:r>
              <a:rPr lang="hu-HU" dirty="0" smtClean="0"/>
              <a:t>: </a:t>
            </a:r>
          </a:p>
          <a:p>
            <a:pPr marL="0" indent="0">
              <a:buNone/>
            </a:pPr>
            <a:r>
              <a:rPr lang="hu-HU" dirty="0" smtClean="0"/>
              <a:t>English version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websites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well</a:t>
            </a:r>
            <a:r>
              <a:rPr lang="hu-HU" dirty="0" smtClean="0"/>
              <a:t>?</a:t>
            </a:r>
            <a:endParaRPr lang="hu-HU" dirty="0" smtClean="0"/>
          </a:p>
          <a:p>
            <a:endParaRPr lang="hu-H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253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General </a:t>
            </a:r>
            <a:r>
              <a:rPr lang="hu-HU" dirty="0" err="1" smtClean="0"/>
              <a:t>overview</a:t>
            </a:r>
            <a:endParaRPr lang="hu-H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47" y="1600200"/>
            <a:ext cx="7412106" cy="4525963"/>
          </a:xfrm>
          <a:prstGeom prst="rect">
            <a:avLst/>
          </a:prstGeom>
          <a:noFill/>
          <a:ln w="9525">
            <a:solidFill>
              <a:schemeClr val="tx2">
                <a:lumMod val="75000"/>
                <a:alpha val="90000"/>
              </a:schemeClr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031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Dissemination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results</a:t>
            </a:r>
            <a:r>
              <a:rPr lang="hu-HU" dirty="0" smtClean="0"/>
              <a:t> and </a:t>
            </a:r>
            <a:r>
              <a:rPr lang="hu-HU" dirty="0" err="1" smtClean="0"/>
              <a:t>requirements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3</a:t>
            </a:fld>
            <a:endParaRPr lang="hu-HU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75239303"/>
              </p:ext>
            </p:extLst>
          </p:nvPr>
        </p:nvGraphicFramePr>
        <p:xfrm>
          <a:off x="1331640" y="1628800"/>
          <a:ext cx="6480720" cy="4626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633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dirty="0" err="1"/>
              <a:t>Dissemination</a:t>
            </a:r>
            <a:r>
              <a:rPr lang="hu-HU" sz="4000" dirty="0"/>
              <a:t/>
            </a:r>
            <a:br>
              <a:rPr lang="hu-HU" sz="4000" dirty="0"/>
            </a:br>
            <a:r>
              <a:rPr lang="hu-HU" sz="4000" dirty="0" err="1"/>
              <a:t>results</a:t>
            </a:r>
            <a:r>
              <a:rPr lang="hu-HU" sz="4000" dirty="0"/>
              <a:t> and </a:t>
            </a:r>
            <a:r>
              <a:rPr lang="hu-HU" sz="4000" dirty="0" err="1"/>
              <a:t>requirements</a:t>
            </a:r>
            <a:endParaRPr lang="hu-H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endParaRPr lang="hu-HU" sz="2800" dirty="0"/>
          </a:p>
          <a:p>
            <a:r>
              <a:rPr lang="en-GB" b="1" cap="all" dirty="0"/>
              <a:t>WHAT to disseminate?</a:t>
            </a:r>
            <a:endParaRPr lang="hu-HU" b="1" cap="all" dirty="0"/>
          </a:p>
          <a:p>
            <a:pPr lvl="0"/>
            <a:r>
              <a:rPr lang="en-GB" i="1" dirty="0"/>
              <a:t>Information about the project: background, objectives, partnership, impact etc.</a:t>
            </a:r>
            <a:endParaRPr lang="hu-HU" i="1" dirty="0"/>
          </a:p>
          <a:p>
            <a:pPr lvl="0"/>
            <a:r>
              <a:rPr lang="en-GB" i="1" dirty="0"/>
              <a:t>Abstract, brochure</a:t>
            </a:r>
            <a:endParaRPr lang="hu-HU" i="1" dirty="0"/>
          </a:p>
          <a:p>
            <a:pPr lvl="0"/>
            <a:r>
              <a:rPr lang="en-GB" i="1" dirty="0"/>
              <a:t>Multimedia content </a:t>
            </a:r>
            <a:endParaRPr lang="hu-HU" i="1" dirty="0"/>
          </a:p>
          <a:p>
            <a:pPr lvl="0"/>
            <a:r>
              <a:rPr lang="en-GB" i="1" dirty="0"/>
              <a:t>Information about progress</a:t>
            </a:r>
            <a:endParaRPr lang="hu-HU" i="1" dirty="0"/>
          </a:p>
          <a:p>
            <a:pPr lvl="0"/>
            <a:r>
              <a:rPr lang="en-GB" i="1" dirty="0"/>
              <a:t>Project results</a:t>
            </a:r>
            <a:endParaRPr lang="hu-HU" i="1" dirty="0"/>
          </a:p>
          <a:p>
            <a:pPr lvl="0"/>
            <a:r>
              <a:rPr lang="en-GB" i="1" dirty="0"/>
              <a:t>Summary of multiplier events</a:t>
            </a:r>
            <a:endParaRPr lang="hu-HU" i="1" dirty="0"/>
          </a:p>
          <a:p>
            <a:pPr marL="0" indent="0">
              <a:spcBef>
                <a:spcPts val="0"/>
              </a:spcBef>
              <a:buNone/>
            </a:pP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234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/>
            </a:r>
            <a:br>
              <a:rPr lang="hu-HU" dirty="0"/>
            </a:br>
            <a:r>
              <a:rPr lang="en-GB" b="1" cap="all" dirty="0"/>
              <a:t>To WHOM to disseminate?</a:t>
            </a:r>
            <a:r>
              <a:rPr lang="hu-HU" b="1" cap="all" dirty="0"/>
              <a:t/>
            </a:r>
            <a:br>
              <a:rPr lang="hu-HU" b="1" cap="all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400" dirty="0" smtClean="0"/>
              <a:t>The </a:t>
            </a:r>
            <a:r>
              <a:rPr lang="en-US" sz="3400" dirty="0"/>
              <a:t>target audience of the disseminations is:</a:t>
            </a:r>
            <a:endParaRPr lang="hu-HU" sz="3400" dirty="0"/>
          </a:p>
          <a:p>
            <a:pPr lvl="0"/>
            <a:r>
              <a:rPr lang="en-US" sz="3400" i="1" dirty="0"/>
              <a:t>Headmasters/teachers/trainers/managers working in the VET sectors</a:t>
            </a:r>
            <a:endParaRPr lang="hu-HU" sz="3400" i="1" dirty="0"/>
          </a:p>
          <a:p>
            <a:pPr lvl="0"/>
            <a:r>
              <a:rPr lang="en-US" sz="3400" i="1" dirty="0"/>
              <a:t>VET schools and VET providers</a:t>
            </a:r>
            <a:endParaRPr lang="hu-HU" sz="3400" i="1" dirty="0"/>
          </a:p>
          <a:p>
            <a:pPr lvl="0"/>
            <a:r>
              <a:rPr lang="en-US" sz="3400" i="1" dirty="0"/>
              <a:t>VET students</a:t>
            </a:r>
            <a:endParaRPr lang="hu-HU" sz="3400" i="1" dirty="0"/>
          </a:p>
          <a:p>
            <a:pPr lvl="0"/>
            <a:r>
              <a:rPr lang="en-US" sz="3400" i="1" dirty="0"/>
              <a:t>Employers</a:t>
            </a:r>
            <a:endParaRPr lang="hu-HU" sz="3400" i="1" dirty="0"/>
          </a:p>
          <a:p>
            <a:pPr lvl="0"/>
            <a:r>
              <a:rPr lang="en-US" sz="3400" i="1" dirty="0"/>
              <a:t>Policy makers</a:t>
            </a:r>
            <a:endParaRPr lang="hu-HU" sz="3400" i="1" dirty="0"/>
          </a:p>
          <a:p>
            <a:pPr lvl="0"/>
            <a:r>
              <a:rPr lang="en-US" sz="3400" i="1" dirty="0"/>
              <a:t>Researchers (on scientific conferences)</a:t>
            </a:r>
            <a:endParaRPr lang="hu-HU" sz="3400" i="1" dirty="0"/>
          </a:p>
          <a:p>
            <a:pPr lvl="0"/>
            <a:r>
              <a:rPr lang="en-US" sz="3400" i="1" dirty="0"/>
              <a:t>Other stakeholders - like VET related associations, parents</a:t>
            </a:r>
            <a:endParaRPr lang="hu-HU" sz="3400" i="1" dirty="0"/>
          </a:p>
          <a:p>
            <a:pPr lvl="0"/>
            <a:r>
              <a:rPr lang="en-US" sz="3400" i="1" dirty="0"/>
              <a:t>General public</a:t>
            </a:r>
            <a:endParaRPr lang="hu-HU" sz="3400" i="1" dirty="0"/>
          </a:p>
          <a:p>
            <a:r>
              <a:rPr lang="en-US" sz="3400" dirty="0"/>
              <a:t>The project team established an extensive list of stakeholders, which should be used as a reference when organizing events, disseminating project information</a:t>
            </a:r>
            <a:r>
              <a:rPr lang="en-US" sz="3400" dirty="0" smtClean="0"/>
              <a:t>.</a:t>
            </a:r>
            <a:endParaRPr lang="hu-HU" sz="3400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272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Analysis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900" dirty="0" smtClean="0"/>
              <a:t>19.05.2019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6</a:t>
            </a:fld>
            <a:endParaRPr lang="hu-H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4018221" cy="277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960440" cy="303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406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dirty="0"/>
              <a:t>Products of dissemination</a:t>
            </a:r>
            <a:r>
              <a:rPr lang="hu-HU" b="1" cap="all" dirty="0"/>
              <a:t/>
            </a:r>
            <a:br>
              <a:rPr lang="hu-HU" b="1" cap="all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hu-HU" dirty="0"/>
          </a:p>
          <a:p>
            <a:pPr lvl="0"/>
            <a:r>
              <a:rPr lang="en-GB" i="1" dirty="0"/>
              <a:t>Project brochure – including the basic project information </a:t>
            </a:r>
            <a:endParaRPr lang="hu-HU" i="1" dirty="0" smtClean="0"/>
          </a:p>
          <a:p>
            <a:pPr lvl="0"/>
            <a:endParaRPr lang="hu-HU" i="1" dirty="0" smtClean="0"/>
          </a:p>
          <a:p>
            <a:pPr lvl="0"/>
            <a:endParaRPr lang="hu-HU" i="1" dirty="0"/>
          </a:p>
          <a:p>
            <a:pPr lvl="0"/>
            <a:endParaRPr lang="hu-HU" i="1" dirty="0" smtClean="0"/>
          </a:p>
          <a:p>
            <a:pPr lvl="0"/>
            <a:endParaRPr lang="hu-HU" i="1" dirty="0"/>
          </a:p>
          <a:p>
            <a:pPr lvl="0"/>
            <a:endParaRPr lang="hu-HU" i="1" dirty="0" smtClean="0"/>
          </a:p>
          <a:p>
            <a:pPr lvl="0"/>
            <a:endParaRPr lang="hu-HU" i="1" dirty="0"/>
          </a:p>
          <a:p>
            <a:pPr lvl="0"/>
            <a:endParaRPr lang="hu-HU" i="1" dirty="0" smtClean="0"/>
          </a:p>
          <a:p>
            <a:pPr lvl="0"/>
            <a:endParaRPr lang="hu-HU" i="1" dirty="0"/>
          </a:p>
          <a:p>
            <a:pPr lvl="0"/>
            <a:r>
              <a:rPr lang="en-GB" i="1" dirty="0"/>
              <a:t>Newsletters – with actual information about the progress of the project</a:t>
            </a:r>
            <a:endParaRPr lang="hu-HU" i="1" dirty="0"/>
          </a:p>
          <a:p>
            <a:pPr lvl="0"/>
            <a:r>
              <a:rPr lang="en-GB" i="1" dirty="0"/>
              <a:t>News about the events, partner </a:t>
            </a:r>
            <a:r>
              <a:rPr lang="en-GB" i="1" dirty="0" smtClean="0"/>
              <a:t>meetings</a:t>
            </a:r>
            <a:r>
              <a:rPr lang="hu-HU" i="1" dirty="0" smtClean="0"/>
              <a:t> (2nd </a:t>
            </a:r>
            <a:r>
              <a:rPr lang="hu-HU" i="1" dirty="0" err="1" smtClean="0"/>
              <a:t>meeting.Tallinn</a:t>
            </a:r>
            <a:r>
              <a:rPr lang="hu-HU" i="1" dirty="0" smtClean="0"/>
              <a:t>)</a:t>
            </a:r>
            <a:endParaRPr lang="hu-HU" i="1" dirty="0"/>
          </a:p>
          <a:p>
            <a:pPr lvl="0"/>
            <a:r>
              <a:rPr lang="en-GB" i="1" dirty="0"/>
              <a:t>Project website and partners’ own </a:t>
            </a:r>
            <a:r>
              <a:rPr lang="en-GB" i="1" dirty="0" smtClean="0"/>
              <a:t>website</a:t>
            </a:r>
            <a:endParaRPr lang="hu-HU" i="1" dirty="0" smtClean="0"/>
          </a:p>
          <a:p>
            <a:pPr lvl="0"/>
            <a:r>
              <a:rPr lang="hu-HU" i="1" dirty="0" err="1" smtClean="0"/>
              <a:t>Facebook</a:t>
            </a:r>
            <a:r>
              <a:rPr lang="hu-HU" i="1" dirty="0" smtClean="0"/>
              <a:t> </a:t>
            </a:r>
            <a:r>
              <a:rPr lang="hu-HU" i="1" dirty="0" err="1" smtClean="0"/>
              <a:t>posts-</a:t>
            </a:r>
            <a:r>
              <a:rPr lang="hu-HU" i="1" dirty="0" smtClean="0"/>
              <a:t> </a:t>
            </a:r>
            <a:r>
              <a:rPr lang="hu-HU" i="1" dirty="0" err="1" smtClean="0"/>
              <a:t>Dedicated</a:t>
            </a:r>
            <a:r>
              <a:rPr lang="hu-HU" i="1" dirty="0" smtClean="0"/>
              <a:t> </a:t>
            </a:r>
            <a:r>
              <a:rPr lang="hu-HU" i="1" dirty="0" err="1" smtClean="0"/>
              <a:t>Reacti-Vet</a:t>
            </a:r>
            <a:r>
              <a:rPr lang="hu-HU" i="1" dirty="0" smtClean="0"/>
              <a:t> </a:t>
            </a:r>
            <a:r>
              <a:rPr lang="hu-HU" i="1" dirty="0" err="1" smtClean="0"/>
              <a:t>Fb</a:t>
            </a:r>
            <a:r>
              <a:rPr lang="hu-HU" i="1" dirty="0" smtClean="0"/>
              <a:t> </a:t>
            </a:r>
            <a:r>
              <a:rPr lang="hu-HU" i="1" dirty="0" err="1" smtClean="0"/>
              <a:t>profile</a:t>
            </a:r>
            <a:r>
              <a:rPr lang="hu-HU" i="1" dirty="0" smtClean="0"/>
              <a:t> and </a:t>
            </a:r>
            <a:r>
              <a:rPr lang="hu-HU" i="1" dirty="0" err="1" smtClean="0"/>
              <a:t>partners</a:t>
            </a:r>
            <a:r>
              <a:rPr lang="hu-HU" i="1" dirty="0" smtClean="0"/>
              <a:t>’ </a:t>
            </a:r>
            <a:r>
              <a:rPr lang="hu-HU" i="1" dirty="0" err="1" smtClean="0"/>
              <a:t>profiles</a:t>
            </a:r>
            <a:endParaRPr lang="hu-HU" i="1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7</a:t>
            </a:fld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3155617" cy="2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794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8</a:t>
            </a:fld>
            <a:endParaRPr lang="hu-H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02615" y="1333889"/>
            <a:ext cx="5129544" cy="384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54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Dissemination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Things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remember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hu-HU" dirty="0" err="1" smtClean="0"/>
              <a:t>Roll-up</a:t>
            </a:r>
            <a:r>
              <a:rPr lang="hu-HU" dirty="0" smtClean="0"/>
              <a:t> </a:t>
            </a:r>
            <a:r>
              <a:rPr lang="hu-HU" dirty="0" err="1" smtClean="0"/>
              <a:t>banners</a:t>
            </a:r>
            <a:r>
              <a:rPr lang="hu-HU" dirty="0" smtClean="0"/>
              <a:t> </a:t>
            </a:r>
            <a:r>
              <a:rPr lang="hu-HU" dirty="0" smtClean="0"/>
              <a:t>&amp; </a:t>
            </a:r>
            <a:r>
              <a:rPr lang="hu-HU" dirty="0" err="1" smtClean="0"/>
              <a:t>posters</a:t>
            </a:r>
            <a:r>
              <a:rPr lang="hu-HU" dirty="0" smtClean="0"/>
              <a:t>: </a:t>
            </a:r>
            <a:r>
              <a:rPr lang="hu-HU" dirty="0" err="1" smtClean="0"/>
              <a:t>upload</a:t>
            </a:r>
            <a:r>
              <a:rPr lang="hu-HU" dirty="0" smtClean="0"/>
              <a:t> </a:t>
            </a:r>
            <a:r>
              <a:rPr lang="hu-HU" dirty="0" err="1" smtClean="0"/>
              <a:t>logos</a:t>
            </a:r>
            <a:endParaRPr lang="hu-HU" dirty="0" smtClean="0"/>
          </a:p>
          <a:p>
            <a:r>
              <a:rPr lang="hu-HU" dirty="0" err="1" smtClean="0"/>
              <a:t>Newsletter</a:t>
            </a:r>
            <a:r>
              <a:rPr lang="hu-HU" dirty="0" smtClean="0"/>
              <a:t>: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passing</a:t>
            </a:r>
            <a:r>
              <a:rPr lang="hu-HU" dirty="0" smtClean="0"/>
              <a:t> of </a:t>
            </a:r>
            <a:r>
              <a:rPr lang="hu-HU" dirty="0" err="1" smtClean="0"/>
              <a:t>milestones</a:t>
            </a:r>
            <a:r>
              <a:rPr lang="hu-HU" dirty="0" smtClean="0"/>
              <a:t> </a:t>
            </a:r>
            <a:r>
              <a:rPr lang="hu-HU" dirty="0" err="1" smtClean="0"/>
              <a:t>during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project (</a:t>
            </a:r>
            <a:r>
              <a:rPr lang="hu-HU" dirty="0" err="1" smtClean="0"/>
              <a:t>five</a:t>
            </a:r>
            <a:r>
              <a:rPr lang="hu-HU" dirty="0" smtClean="0"/>
              <a:t> </a:t>
            </a:r>
            <a:r>
              <a:rPr lang="hu-HU" dirty="0" err="1" smtClean="0"/>
              <a:t>issues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Facebook</a:t>
            </a:r>
            <a:r>
              <a:rPr lang="hu-HU" dirty="0" smtClean="0"/>
              <a:t> </a:t>
            </a:r>
            <a:r>
              <a:rPr lang="hu-HU" dirty="0" err="1" smtClean="0"/>
              <a:t>page</a:t>
            </a:r>
            <a:r>
              <a:rPr lang="hu-HU" dirty="0" smtClean="0"/>
              <a:t>: </a:t>
            </a:r>
            <a:r>
              <a:rPr lang="hu-HU" dirty="0" err="1" smtClean="0"/>
              <a:t>administrative</a:t>
            </a:r>
            <a:r>
              <a:rPr lang="hu-HU" dirty="0" smtClean="0"/>
              <a:t> </a:t>
            </a:r>
            <a:r>
              <a:rPr lang="hu-HU" dirty="0" err="1" smtClean="0"/>
              <a:t>rights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least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 </a:t>
            </a:r>
            <a:r>
              <a:rPr lang="hu-HU" dirty="0" err="1" smtClean="0"/>
              <a:t>member</a:t>
            </a:r>
            <a:r>
              <a:rPr lang="hu-HU" dirty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each</a:t>
            </a:r>
            <a:r>
              <a:rPr lang="hu-HU" dirty="0" smtClean="0"/>
              <a:t> partner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official</a:t>
            </a:r>
            <a:r>
              <a:rPr lang="hu-HU" dirty="0" smtClean="0"/>
              <a:t> </a:t>
            </a:r>
            <a:r>
              <a:rPr lang="hu-HU" dirty="0" err="1" smtClean="0"/>
              <a:t>Fb</a:t>
            </a:r>
            <a:r>
              <a:rPr lang="hu-HU" dirty="0" smtClean="0"/>
              <a:t> </a:t>
            </a:r>
            <a:r>
              <a:rPr lang="hu-HU" dirty="0" err="1" smtClean="0"/>
              <a:t>page</a:t>
            </a:r>
            <a:endParaRPr lang="hu-HU" dirty="0" smtClean="0"/>
          </a:p>
          <a:p>
            <a:r>
              <a:rPr lang="hu-HU" dirty="0" err="1" smtClean="0"/>
              <a:t>Embed</a:t>
            </a:r>
            <a:r>
              <a:rPr lang="hu-HU" dirty="0" smtClean="0"/>
              <a:t> </a:t>
            </a:r>
            <a:r>
              <a:rPr lang="hu-HU" dirty="0" err="1" smtClean="0"/>
              <a:t>Reacti-Vet</a:t>
            </a:r>
            <a:r>
              <a:rPr lang="hu-HU" dirty="0" smtClean="0"/>
              <a:t> </a:t>
            </a:r>
            <a:r>
              <a:rPr lang="hu-HU" dirty="0" err="1" smtClean="0"/>
              <a:t>logo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disseminaton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9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877272"/>
            <a:ext cx="27622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49544"/>
      </p:ext>
    </p:extLst>
  </p:cSld>
  <p:clrMapOvr>
    <a:masterClrMapping/>
  </p:clrMapOvr>
</p:sld>
</file>

<file path=ppt/theme/theme1.xml><?xml version="1.0" encoding="utf-8"?>
<a:theme xmlns:a="http://schemas.openxmlformats.org/drawingml/2006/main" name="Szamalk-Szalezi_20130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Szamalk-Szalezi_201308</Template>
  <TotalTime>2098</TotalTime>
  <Words>284</Words>
  <Application>Microsoft Office PowerPoint</Application>
  <PresentationFormat>Diavetítés a képernyőre (4:3 oldalarány)</PresentationFormat>
  <Paragraphs>80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Szamalk-Szalezi_201308</vt:lpstr>
      <vt:lpstr> </vt:lpstr>
      <vt:lpstr>General overview</vt:lpstr>
      <vt:lpstr>Dissemination results and requirements</vt:lpstr>
      <vt:lpstr>Dissemination results and requirements</vt:lpstr>
      <vt:lpstr> To WHOM to disseminate? </vt:lpstr>
      <vt:lpstr>Analysis 19.05.2019</vt:lpstr>
      <vt:lpstr>Products of dissemination </vt:lpstr>
      <vt:lpstr>PowerPoint bemutató</vt:lpstr>
      <vt:lpstr>Dissemination Things to remember</vt:lpstr>
      <vt:lpstr>PowerPoint bemutató</vt:lpstr>
      <vt:lpstr>PowerPoint bemutató</vt:lpstr>
      <vt:lpstr>PowerPoint bemutató</vt:lpstr>
      <vt:lpstr>PowerPoint bemutató</vt:lpstr>
      <vt:lpstr>PowerPoint bemutató</vt:lpstr>
      <vt:lpstr>What is next?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e.learning bemutató</dc:title>
  <dc:creator>poloskeine</dc:creator>
  <cp:lastModifiedBy>Gabi</cp:lastModifiedBy>
  <cp:revision>161</cp:revision>
  <dcterms:created xsi:type="dcterms:W3CDTF">2010-09-01T08:31:29Z</dcterms:created>
  <dcterms:modified xsi:type="dcterms:W3CDTF">2019-05-20T11:37:34Z</dcterms:modified>
</cp:coreProperties>
</file>